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sldIdLst>
    <p:sldId id="257" r:id="rId2"/>
    <p:sldId id="258" r:id="rId3"/>
    <p:sldId id="260" r:id="rId4"/>
    <p:sldId id="259" r:id="rId5"/>
    <p:sldId id="261" r:id="rId6"/>
    <p:sldId id="264" r:id="rId7"/>
    <p:sldId id="271" r:id="rId8"/>
    <p:sldId id="287" r:id="rId9"/>
    <p:sldId id="289" r:id="rId10"/>
    <p:sldId id="290" r:id="rId11"/>
    <p:sldId id="307" r:id="rId12"/>
    <p:sldId id="298" r:id="rId13"/>
    <p:sldId id="299" r:id="rId14"/>
    <p:sldId id="291" r:id="rId15"/>
    <p:sldId id="300" r:id="rId16"/>
    <p:sldId id="301" r:id="rId17"/>
    <p:sldId id="288" r:id="rId18"/>
    <p:sldId id="302" r:id="rId19"/>
    <p:sldId id="292" r:id="rId20"/>
    <p:sldId id="303" r:id="rId21"/>
    <p:sldId id="293" r:id="rId22"/>
    <p:sldId id="304" r:id="rId23"/>
    <p:sldId id="305" r:id="rId24"/>
    <p:sldId id="296" r:id="rId25"/>
    <p:sldId id="265" r:id="rId26"/>
    <p:sldId id="314" r:id="rId27"/>
    <p:sldId id="315" r:id="rId28"/>
    <p:sldId id="316" r:id="rId29"/>
    <p:sldId id="282" r:id="rId30"/>
    <p:sldId id="309" r:id="rId31"/>
    <p:sldId id="310" r:id="rId32"/>
    <p:sldId id="311" r:id="rId33"/>
    <p:sldId id="312" r:id="rId34"/>
    <p:sldId id="313"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4ACE5-5BFB-47E5-81D3-B288D0034DBE}"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E1B2DCEA-5309-4917-A94C-CBF157E078EA}">
      <dgm:prSet phldrT="[Text]"/>
      <dgm:spPr>
        <a:solidFill>
          <a:schemeClr val="tx2">
            <a:lumMod val="50000"/>
          </a:schemeClr>
        </a:solidFill>
        <a:ln>
          <a:solidFill>
            <a:schemeClr val="bg1"/>
          </a:solidFill>
        </a:ln>
      </dgm:spPr>
      <dgm:t>
        <a:bodyPr/>
        <a:lstStyle/>
        <a:p>
          <a:r>
            <a:rPr lang="en-US" b="1" dirty="0">
              <a:solidFill>
                <a:schemeClr val="bg1"/>
              </a:solidFill>
              <a:latin typeface="Times New Roman" pitchFamily="18" charset="0"/>
              <a:cs typeface="Times New Roman" pitchFamily="18" charset="0"/>
            </a:rPr>
            <a:t>GST Annual Return</a:t>
          </a:r>
        </a:p>
      </dgm:t>
    </dgm:pt>
    <dgm:pt modelId="{5898AE39-3C29-406E-ACFD-5BAC4CCCB496}" type="parTrans" cxnId="{BB9AC856-4641-4FFC-9BFF-F73F4E5511EC}">
      <dgm:prSet/>
      <dgm:spPr/>
      <dgm:t>
        <a:bodyPr/>
        <a:lstStyle/>
        <a:p>
          <a:endParaRPr lang="en-US"/>
        </a:p>
      </dgm:t>
    </dgm:pt>
    <dgm:pt modelId="{4AEC2707-4EEB-41AF-95E2-803CB3045C46}" type="sibTrans" cxnId="{BB9AC856-4641-4FFC-9BFF-F73F4E5511EC}">
      <dgm:prSet/>
      <dgm:spPr/>
      <dgm:t>
        <a:bodyPr/>
        <a:lstStyle/>
        <a:p>
          <a:endParaRPr lang="en-US"/>
        </a:p>
      </dgm:t>
    </dgm:pt>
    <dgm:pt modelId="{C6A74419-4F8E-4E43-BE36-52168B2D54F4}">
      <dgm:prSet phldrT="[Text]" custT="1"/>
      <dgm:spPr>
        <a:solidFill>
          <a:schemeClr val="tx2">
            <a:lumMod val="90000"/>
            <a:alpha val="90000"/>
          </a:schemeClr>
        </a:solidFill>
      </dgm:spPr>
      <dgm:t>
        <a:bodyPr/>
        <a:lstStyle/>
        <a:p>
          <a:r>
            <a:rPr lang="en-US" sz="6000" b="1" dirty="0">
              <a:solidFill>
                <a:schemeClr val="bg1"/>
              </a:solidFill>
              <a:latin typeface="Times New Roman" pitchFamily="18" charset="0"/>
              <a:cs typeface="Times New Roman" pitchFamily="18" charset="0"/>
            </a:rPr>
            <a:t>GSTR-9</a:t>
          </a:r>
        </a:p>
      </dgm:t>
    </dgm:pt>
    <dgm:pt modelId="{609A6C7C-01B7-4178-AEB1-B9208FF362BA}" type="parTrans" cxnId="{27A765AE-3F93-4C74-A89C-F59155EAB680}">
      <dgm:prSet/>
      <dgm:spPr/>
      <dgm:t>
        <a:bodyPr/>
        <a:lstStyle/>
        <a:p>
          <a:endParaRPr lang="en-US"/>
        </a:p>
      </dgm:t>
    </dgm:pt>
    <dgm:pt modelId="{BAC92CED-5C30-4F8A-A8D6-5E6283E6FF90}" type="sibTrans" cxnId="{27A765AE-3F93-4C74-A89C-F59155EAB680}">
      <dgm:prSet/>
      <dgm:spPr/>
      <dgm:t>
        <a:bodyPr/>
        <a:lstStyle/>
        <a:p>
          <a:endParaRPr lang="en-US"/>
        </a:p>
      </dgm:t>
    </dgm:pt>
    <dgm:pt modelId="{733B6212-4B09-4FEA-B52A-554CCFABAD93}">
      <dgm:prSet phldrT="[Text]" custT="1"/>
      <dgm:spPr>
        <a:solidFill>
          <a:schemeClr val="tx2">
            <a:lumMod val="90000"/>
            <a:alpha val="90000"/>
          </a:schemeClr>
        </a:solidFill>
      </dgm:spPr>
      <dgm:t>
        <a:bodyPr/>
        <a:lstStyle/>
        <a:p>
          <a:endParaRPr lang="en-US" sz="6600" dirty="0">
            <a:latin typeface="Times New Roman" pitchFamily="18" charset="0"/>
            <a:cs typeface="Times New Roman" pitchFamily="18" charset="0"/>
          </a:endParaRPr>
        </a:p>
      </dgm:t>
    </dgm:pt>
    <dgm:pt modelId="{D547BB15-A4EA-41DB-AFEC-8717AD94EB07}" type="parTrans" cxnId="{FDA7EF0D-4432-4952-9B17-B60DA8C0E0CA}">
      <dgm:prSet/>
      <dgm:spPr/>
    </dgm:pt>
    <dgm:pt modelId="{0379E47B-43F3-4099-9EFF-E786A4BEC78B}" type="sibTrans" cxnId="{FDA7EF0D-4432-4952-9B17-B60DA8C0E0CA}">
      <dgm:prSet/>
      <dgm:spPr/>
    </dgm:pt>
    <dgm:pt modelId="{62174D2C-4971-4D28-A348-B53649D917B2}" type="pres">
      <dgm:prSet presAssocID="{A554ACE5-5BFB-47E5-81D3-B288D0034DBE}" presName="Name0" presStyleCnt="0">
        <dgm:presLayoutVars>
          <dgm:dir/>
          <dgm:animLvl val="lvl"/>
          <dgm:resizeHandles/>
        </dgm:presLayoutVars>
      </dgm:prSet>
      <dgm:spPr/>
    </dgm:pt>
    <dgm:pt modelId="{3BACF659-8107-420E-B4A2-218D13A61457}" type="pres">
      <dgm:prSet presAssocID="{E1B2DCEA-5309-4917-A94C-CBF157E078EA}" presName="linNode" presStyleCnt="0"/>
      <dgm:spPr/>
    </dgm:pt>
    <dgm:pt modelId="{C15065F8-6B6D-41A6-83F1-FA9E7950F7DA}" type="pres">
      <dgm:prSet presAssocID="{E1B2DCEA-5309-4917-A94C-CBF157E078EA}" presName="parentShp" presStyleLbl="node1" presStyleIdx="0" presStyleCnt="1" custScaleX="94444" custScaleY="76429">
        <dgm:presLayoutVars>
          <dgm:bulletEnabled val="1"/>
        </dgm:presLayoutVars>
      </dgm:prSet>
      <dgm:spPr/>
    </dgm:pt>
    <dgm:pt modelId="{F8A320E6-6901-4D2B-A619-8C3C46899ED0}" type="pres">
      <dgm:prSet presAssocID="{E1B2DCEA-5309-4917-A94C-CBF157E078EA}" presName="childShp" presStyleLbl="bgAccFollowNode1" presStyleIdx="0" presStyleCnt="1" custScaleX="104590" custScaleY="75096" custLinFactNeighborX="0" custLinFactNeighborY="-1684">
        <dgm:presLayoutVars>
          <dgm:bulletEnabled val="1"/>
        </dgm:presLayoutVars>
      </dgm:prSet>
      <dgm:spPr/>
    </dgm:pt>
  </dgm:ptLst>
  <dgm:cxnLst>
    <dgm:cxn modelId="{63E4E20B-3BC7-46F2-A9C0-C272E898125E}" type="presOf" srcId="{E1B2DCEA-5309-4917-A94C-CBF157E078EA}" destId="{C15065F8-6B6D-41A6-83F1-FA9E7950F7DA}" srcOrd="0" destOrd="0" presId="urn:microsoft.com/office/officeart/2005/8/layout/vList6"/>
    <dgm:cxn modelId="{FDA7EF0D-4432-4952-9B17-B60DA8C0E0CA}" srcId="{E1B2DCEA-5309-4917-A94C-CBF157E078EA}" destId="{733B6212-4B09-4FEA-B52A-554CCFABAD93}" srcOrd="0" destOrd="0" parTransId="{D547BB15-A4EA-41DB-AFEC-8717AD94EB07}" sibTransId="{0379E47B-43F3-4099-9EFF-E786A4BEC78B}"/>
    <dgm:cxn modelId="{174AB735-C1E7-4F48-A544-E2B64859BB3D}" type="presOf" srcId="{A554ACE5-5BFB-47E5-81D3-B288D0034DBE}" destId="{62174D2C-4971-4D28-A348-B53649D917B2}" srcOrd="0" destOrd="0" presId="urn:microsoft.com/office/officeart/2005/8/layout/vList6"/>
    <dgm:cxn modelId="{BB9AC856-4641-4FFC-9BFF-F73F4E5511EC}" srcId="{A554ACE5-5BFB-47E5-81D3-B288D0034DBE}" destId="{E1B2DCEA-5309-4917-A94C-CBF157E078EA}" srcOrd="0" destOrd="0" parTransId="{5898AE39-3C29-406E-ACFD-5BAC4CCCB496}" sibTransId="{4AEC2707-4EEB-41AF-95E2-803CB3045C46}"/>
    <dgm:cxn modelId="{57618995-11BD-4600-ABBA-A8BD9445D902}" type="presOf" srcId="{C6A74419-4F8E-4E43-BE36-52168B2D54F4}" destId="{F8A320E6-6901-4D2B-A619-8C3C46899ED0}" srcOrd="0" destOrd="1" presId="urn:microsoft.com/office/officeart/2005/8/layout/vList6"/>
    <dgm:cxn modelId="{81C315AD-CB33-4E13-8C74-216F855FFD89}" type="presOf" srcId="{733B6212-4B09-4FEA-B52A-554CCFABAD93}" destId="{F8A320E6-6901-4D2B-A619-8C3C46899ED0}" srcOrd="0" destOrd="0" presId="urn:microsoft.com/office/officeart/2005/8/layout/vList6"/>
    <dgm:cxn modelId="{27A765AE-3F93-4C74-A89C-F59155EAB680}" srcId="{E1B2DCEA-5309-4917-A94C-CBF157E078EA}" destId="{C6A74419-4F8E-4E43-BE36-52168B2D54F4}" srcOrd="1" destOrd="0" parTransId="{609A6C7C-01B7-4178-AEB1-B9208FF362BA}" sibTransId="{BAC92CED-5C30-4F8A-A8D6-5E6283E6FF90}"/>
    <dgm:cxn modelId="{077389C7-F93F-47B5-AF0A-06E190BD3D39}" type="presParOf" srcId="{62174D2C-4971-4D28-A348-B53649D917B2}" destId="{3BACF659-8107-420E-B4A2-218D13A61457}" srcOrd="0" destOrd="0" presId="urn:microsoft.com/office/officeart/2005/8/layout/vList6"/>
    <dgm:cxn modelId="{1226479D-BA96-4403-80AE-67A9CAD6251F}" type="presParOf" srcId="{3BACF659-8107-420E-B4A2-218D13A61457}" destId="{C15065F8-6B6D-41A6-83F1-FA9E7950F7DA}" srcOrd="0" destOrd="0" presId="urn:microsoft.com/office/officeart/2005/8/layout/vList6"/>
    <dgm:cxn modelId="{B5A8C485-1953-4FCA-A57F-175F6821F058}" type="presParOf" srcId="{3BACF659-8107-420E-B4A2-218D13A61457}" destId="{F8A320E6-6901-4D2B-A619-8C3C46899ED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A3DB04-A24A-4AD7-B18E-F6487347823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4AE0CAB-6510-4FCA-9249-9471C96F75FB}">
      <dgm:prSet phldrT="[Text]"/>
      <dgm:spPr/>
      <dgm:t>
        <a:bodyPr/>
        <a:lstStyle/>
        <a:p>
          <a:r>
            <a:rPr lang="en-US" dirty="0"/>
            <a:t>Part III</a:t>
          </a:r>
        </a:p>
      </dgm:t>
    </dgm:pt>
    <dgm:pt modelId="{FCA10069-3453-47F3-9539-526CCC7ED77A}" type="parTrans" cxnId="{B8094BF8-0F1A-49A3-B430-97F558ACF3DC}">
      <dgm:prSet/>
      <dgm:spPr/>
      <dgm:t>
        <a:bodyPr/>
        <a:lstStyle/>
        <a:p>
          <a:endParaRPr lang="en-US"/>
        </a:p>
      </dgm:t>
    </dgm:pt>
    <dgm:pt modelId="{F18C8A0C-7EE9-40D5-86DD-85B1D3874FBF}" type="sibTrans" cxnId="{B8094BF8-0F1A-49A3-B430-97F558ACF3DC}">
      <dgm:prSet/>
      <dgm:spPr/>
      <dgm:t>
        <a:bodyPr/>
        <a:lstStyle/>
        <a:p>
          <a:endParaRPr lang="en-US"/>
        </a:p>
      </dgm:t>
    </dgm:pt>
    <dgm:pt modelId="{FFF3A504-D145-4EEB-A311-0B7948CEE165}">
      <dgm:prSet phldrT="[Text]"/>
      <dgm:spPr/>
      <dgm:t>
        <a:bodyPr/>
        <a:lstStyle/>
        <a:p>
          <a:r>
            <a:rPr lang="en-US" dirty="0"/>
            <a:t>Table 6</a:t>
          </a:r>
        </a:p>
        <a:p>
          <a:r>
            <a:rPr lang="en-US" dirty="0"/>
            <a:t>(Details of ITC availed as </a:t>
          </a:r>
          <a:r>
            <a:rPr lang="en-US" strike="sngStrike" dirty="0">
              <a:solidFill>
                <a:schemeClr val="accent2"/>
              </a:solidFill>
            </a:rPr>
            <a:t>declared in returns filed during </a:t>
          </a:r>
          <a:r>
            <a:rPr lang="en-US" strike="noStrike" dirty="0">
              <a:solidFill>
                <a:srgbClr val="92D050"/>
              </a:solidFill>
            </a:rPr>
            <a:t>for</a:t>
          </a:r>
          <a:r>
            <a:rPr lang="en-US" dirty="0"/>
            <a:t> the financial year)</a:t>
          </a:r>
        </a:p>
      </dgm:t>
    </dgm:pt>
    <dgm:pt modelId="{2AD8A11A-E49E-449F-840B-0A4C495FDEED}" type="parTrans" cxnId="{814B271E-6C85-4142-B7B3-D5D83A719103}">
      <dgm:prSet/>
      <dgm:spPr/>
      <dgm:t>
        <a:bodyPr/>
        <a:lstStyle/>
        <a:p>
          <a:endParaRPr lang="en-US"/>
        </a:p>
      </dgm:t>
    </dgm:pt>
    <dgm:pt modelId="{BF4986E7-6540-42C8-8630-F9195AC5B563}" type="sibTrans" cxnId="{814B271E-6C85-4142-B7B3-D5D83A719103}">
      <dgm:prSet/>
      <dgm:spPr/>
      <dgm:t>
        <a:bodyPr/>
        <a:lstStyle/>
        <a:p>
          <a:endParaRPr lang="en-US"/>
        </a:p>
      </dgm:t>
    </dgm:pt>
    <dgm:pt modelId="{D3C4C4C9-7177-4D7D-AC84-0EE95C1EB0CE}">
      <dgm:prSet phldrT="[Text]"/>
      <dgm:spPr/>
      <dgm:t>
        <a:bodyPr/>
        <a:lstStyle/>
        <a:p>
          <a:r>
            <a:rPr lang="en-US" dirty="0"/>
            <a:t>Table 7</a:t>
          </a:r>
        </a:p>
        <a:p>
          <a:r>
            <a:rPr lang="en-US" dirty="0"/>
            <a:t>(Details of ITC Reversed and Ineligible ITC </a:t>
          </a:r>
          <a:r>
            <a:rPr lang="en-US" strike="sngStrike" dirty="0">
              <a:solidFill>
                <a:srgbClr val="FF0000"/>
              </a:solidFill>
            </a:rPr>
            <a:t>as declared in returns filed during</a:t>
          </a:r>
          <a:r>
            <a:rPr lang="en-US" dirty="0"/>
            <a:t> </a:t>
          </a:r>
          <a:r>
            <a:rPr lang="en-US" dirty="0">
              <a:solidFill>
                <a:srgbClr val="92D050"/>
              </a:solidFill>
            </a:rPr>
            <a:t>for </a:t>
          </a:r>
          <a:r>
            <a:rPr lang="en-US" dirty="0"/>
            <a:t>the financial year)</a:t>
          </a:r>
        </a:p>
      </dgm:t>
    </dgm:pt>
    <dgm:pt modelId="{422684A3-466D-422D-98B8-F65D3510F367}" type="parTrans" cxnId="{2EA993E4-98F0-452B-91F1-C06121C53BA5}">
      <dgm:prSet/>
      <dgm:spPr/>
      <dgm:t>
        <a:bodyPr/>
        <a:lstStyle/>
        <a:p>
          <a:endParaRPr lang="en-US"/>
        </a:p>
      </dgm:t>
    </dgm:pt>
    <dgm:pt modelId="{8625BB6B-39B6-43C0-BF92-89F4064E3F58}" type="sibTrans" cxnId="{2EA993E4-98F0-452B-91F1-C06121C53BA5}">
      <dgm:prSet/>
      <dgm:spPr/>
      <dgm:t>
        <a:bodyPr/>
        <a:lstStyle/>
        <a:p>
          <a:endParaRPr lang="en-US"/>
        </a:p>
      </dgm:t>
    </dgm:pt>
    <dgm:pt modelId="{C53549E9-0277-46C9-91E8-51A5C3C4DDB4}">
      <dgm:prSet phldrT="[Text]"/>
      <dgm:spPr/>
      <dgm:t>
        <a:bodyPr/>
        <a:lstStyle/>
        <a:p>
          <a:r>
            <a:rPr lang="en-US" dirty="0"/>
            <a:t>Table 8</a:t>
          </a:r>
        </a:p>
        <a:p>
          <a:r>
            <a:rPr lang="en-US" dirty="0"/>
            <a:t>(Other ITC related information)</a:t>
          </a:r>
        </a:p>
        <a:p>
          <a:r>
            <a:rPr lang="en-US" i="1" dirty="0">
              <a:latin typeface="Times New Roman" pitchFamily="18" charset="0"/>
              <a:cs typeface="Times New Roman" pitchFamily="18" charset="0"/>
            </a:rPr>
            <a:t>Reconciliation between the credit claimed in </a:t>
          </a:r>
          <a:r>
            <a:rPr lang="en-US" i="1" dirty="0">
              <a:solidFill>
                <a:srgbClr val="FFFF00"/>
              </a:solidFill>
              <a:latin typeface="Times New Roman" pitchFamily="18" charset="0"/>
              <a:cs typeface="Times New Roman" pitchFamily="18" charset="0"/>
            </a:rPr>
            <a:t>GSTR-3B and GSTR-2A </a:t>
          </a:r>
          <a:r>
            <a:rPr lang="en-US" i="1" dirty="0">
              <a:latin typeface="Times New Roman" pitchFamily="18" charset="0"/>
              <a:cs typeface="Times New Roman" pitchFamily="18" charset="0"/>
            </a:rPr>
            <a:t>available on GST portal</a:t>
          </a:r>
          <a:endParaRPr lang="en-US" i="1" dirty="0"/>
        </a:p>
      </dgm:t>
    </dgm:pt>
    <dgm:pt modelId="{70D99548-6728-4C8A-AF9B-77C1DAEA7200}" type="parTrans" cxnId="{BCB6C0A8-0AF0-48CA-9F32-F7AC8BA17E31}">
      <dgm:prSet/>
      <dgm:spPr/>
      <dgm:t>
        <a:bodyPr/>
        <a:lstStyle/>
        <a:p>
          <a:endParaRPr lang="en-US"/>
        </a:p>
      </dgm:t>
    </dgm:pt>
    <dgm:pt modelId="{F353200C-76D9-45B7-9DD4-5597EB5414EF}" type="sibTrans" cxnId="{BCB6C0A8-0AF0-48CA-9F32-F7AC8BA17E31}">
      <dgm:prSet/>
      <dgm:spPr/>
      <dgm:t>
        <a:bodyPr/>
        <a:lstStyle/>
        <a:p>
          <a:endParaRPr lang="en-US"/>
        </a:p>
      </dgm:t>
    </dgm:pt>
    <dgm:pt modelId="{364DDB01-6012-4573-8886-175B1EE269F5}" type="pres">
      <dgm:prSet presAssocID="{94A3DB04-A24A-4AD7-B18E-F6487347823F}" presName="composite" presStyleCnt="0">
        <dgm:presLayoutVars>
          <dgm:chMax val="1"/>
          <dgm:dir/>
          <dgm:resizeHandles val="exact"/>
        </dgm:presLayoutVars>
      </dgm:prSet>
      <dgm:spPr/>
    </dgm:pt>
    <dgm:pt modelId="{7E2B9696-2434-4D30-9966-7C36D50C3CB1}" type="pres">
      <dgm:prSet presAssocID="{74AE0CAB-6510-4FCA-9249-9471C96F75FB}" presName="roof" presStyleLbl="dkBgShp" presStyleIdx="0" presStyleCnt="2"/>
      <dgm:spPr/>
    </dgm:pt>
    <dgm:pt modelId="{25F1164A-DFA2-4E88-B792-6007C385400F}" type="pres">
      <dgm:prSet presAssocID="{74AE0CAB-6510-4FCA-9249-9471C96F75FB}" presName="pillars" presStyleCnt="0"/>
      <dgm:spPr/>
    </dgm:pt>
    <dgm:pt modelId="{A246B43C-A749-440F-95AD-3E3174C88FD4}" type="pres">
      <dgm:prSet presAssocID="{74AE0CAB-6510-4FCA-9249-9471C96F75FB}" presName="pillar1" presStyleLbl="node1" presStyleIdx="0" presStyleCnt="3">
        <dgm:presLayoutVars>
          <dgm:bulletEnabled val="1"/>
        </dgm:presLayoutVars>
      </dgm:prSet>
      <dgm:spPr/>
    </dgm:pt>
    <dgm:pt modelId="{106DF783-878F-4597-AE7F-5FD8ABD78708}" type="pres">
      <dgm:prSet presAssocID="{D3C4C4C9-7177-4D7D-AC84-0EE95C1EB0CE}" presName="pillarX" presStyleLbl="node1" presStyleIdx="1" presStyleCnt="3">
        <dgm:presLayoutVars>
          <dgm:bulletEnabled val="1"/>
        </dgm:presLayoutVars>
      </dgm:prSet>
      <dgm:spPr/>
    </dgm:pt>
    <dgm:pt modelId="{20885A46-CF94-410A-B27C-89D76E5824F0}" type="pres">
      <dgm:prSet presAssocID="{C53549E9-0277-46C9-91E8-51A5C3C4DDB4}" presName="pillarX" presStyleLbl="node1" presStyleIdx="2" presStyleCnt="3">
        <dgm:presLayoutVars>
          <dgm:bulletEnabled val="1"/>
        </dgm:presLayoutVars>
      </dgm:prSet>
      <dgm:spPr/>
    </dgm:pt>
    <dgm:pt modelId="{5B6423BC-0262-411C-9260-CD7FE6C2753F}" type="pres">
      <dgm:prSet presAssocID="{74AE0CAB-6510-4FCA-9249-9471C96F75FB}" presName="base" presStyleLbl="dkBgShp" presStyleIdx="1" presStyleCnt="2"/>
      <dgm:spPr/>
    </dgm:pt>
  </dgm:ptLst>
  <dgm:cxnLst>
    <dgm:cxn modelId="{814B271E-6C85-4142-B7B3-D5D83A719103}" srcId="{74AE0CAB-6510-4FCA-9249-9471C96F75FB}" destId="{FFF3A504-D145-4EEB-A311-0B7948CEE165}" srcOrd="0" destOrd="0" parTransId="{2AD8A11A-E49E-449F-840B-0A4C495FDEED}" sibTransId="{BF4986E7-6540-42C8-8630-F9195AC5B563}"/>
    <dgm:cxn modelId="{28F1506C-1915-4DCD-915C-50BC21C6B4B7}" type="presOf" srcId="{D3C4C4C9-7177-4D7D-AC84-0EE95C1EB0CE}" destId="{106DF783-878F-4597-AE7F-5FD8ABD78708}" srcOrd="0" destOrd="0" presId="urn:microsoft.com/office/officeart/2005/8/layout/hList3"/>
    <dgm:cxn modelId="{72444C51-4AEB-427C-BA1D-772BCEC3E58C}" type="presOf" srcId="{FFF3A504-D145-4EEB-A311-0B7948CEE165}" destId="{A246B43C-A749-440F-95AD-3E3174C88FD4}" srcOrd="0" destOrd="0" presId="urn:microsoft.com/office/officeart/2005/8/layout/hList3"/>
    <dgm:cxn modelId="{7AF8BA76-9F9F-4312-A32E-18FBBE5249DC}" type="presOf" srcId="{94A3DB04-A24A-4AD7-B18E-F6487347823F}" destId="{364DDB01-6012-4573-8886-175B1EE269F5}" srcOrd="0" destOrd="0" presId="urn:microsoft.com/office/officeart/2005/8/layout/hList3"/>
    <dgm:cxn modelId="{BCB6C0A8-0AF0-48CA-9F32-F7AC8BA17E31}" srcId="{74AE0CAB-6510-4FCA-9249-9471C96F75FB}" destId="{C53549E9-0277-46C9-91E8-51A5C3C4DDB4}" srcOrd="2" destOrd="0" parTransId="{70D99548-6728-4C8A-AF9B-77C1DAEA7200}" sibTransId="{F353200C-76D9-45B7-9DD4-5597EB5414EF}"/>
    <dgm:cxn modelId="{C48B36BC-0BA5-4F95-87F8-E46AB621A888}" type="presOf" srcId="{74AE0CAB-6510-4FCA-9249-9471C96F75FB}" destId="{7E2B9696-2434-4D30-9966-7C36D50C3CB1}" srcOrd="0" destOrd="0" presId="urn:microsoft.com/office/officeart/2005/8/layout/hList3"/>
    <dgm:cxn modelId="{F3584BC0-4FFF-4577-885B-228C1AAE9D9C}" type="presOf" srcId="{C53549E9-0277-46C9-91E8-51A5C3C4DDB4}" destId="{20885A46-CF94-410A-B27C-89D76E5824F0}" srcOrd="0" destOrd="0" presId="urn:microsoft.com/office/officeart/2005/8/layout/hList3"/>
    <dgm:cxn modelId="{2EA993E4-98F0-452B-91F1-C06121C53BA5}" srcId="{74AE0CAB-6510-4FCA-9249-9471C96F75FB}" destId="{D3C4C4C9-7177-4D7D-AC84-0EE95C1EB0CE}" srcOrd="1" destOrd="0" parTransId="{422684A3-466D-422D-98B8-F65D3510F367}" sibTransId="{8625BB6B-39B6-43C0-BF92-89F4064E3F58}"/>
    <dgm:cxn modelId="{B8094BF8-0F1A-49A3-B430-97F558ACF3DC}" srcId="{94A3DB04-A24A-4AD7-B18E-F6487347823F}" destId="{74AE0CAB-6510-4FCA-9249-9471C96F75FB}" srcOrd="0" destOrd="0" parTransId="{FCA10069-3453-47F3-9539-526CCC7ED77A}" sibTransId="{F18C8A0C-7EE9-40D5-86DD-85B1D3874FBF}"/>
    <dgm:cxn modelId="{63D092D9-7EA6-40FC-9F1D-5A493E0101AA}" type="presParOf" srcId="{364DDB01-6012-4573-8886-175B1EE269F5}" destId="{7E2B9696-2434-4D30-9966-7C36D50C3CB1}" srcOrd="0" destOrd="0" presId="urn:microsoft.com/office/officeart/2005/8/layout/hList3"/>
    <dgm:cxn modelId="{C726C664-8903-481D-87BA-27CC464C6E7E}" type="presParOf" srcId="{364DDB01-6012-4573-8886-175B1EE269F5}" destId="{25F1164A-DFA2-4E88-B792-6007C385400F}" srcOrd="1" destOrd="0" presId="urn:microsoft.com/office/officeart/2005/8/layout/hList3"/>
    <dgm:cxn modelId="{0982EB43-B6FD-4814-91C4-D091B71EBC68}" type="presParOf" srcId="{25F1164A-DFA2-4E88-B792-6007C385400F}" destId="{A246B43C-A749-440F-95AD-3E3174C88FD4}" srcOrd="0" destOrd="0" presId="urn:microsoft.com/office/officeart/2005/8/layout/hList3"/>
    <dgm:cxn modelId="{8D4228A8-F3FE-4AF0-93D7-76FA340BB996}" type="presParOf" srcId="{25F1164A-DFA2-4E88-B792-6007C385400F}" destId="{106DF783-878F-4597-AE7F-5FD8ABD78708}" srcOrd="1" destOrd="0" presId="urn:microsoft.com/office/officeart/2005/8/layout/hList3"/>
    <dgm:cxn modelId="{C13A01A9-855D-480A-89DC-F2683B5DF03B}" type="presParOf" srcId="{25F1164A-DFA2-4E88-B792-6007C385400F}" destId="{20885A46-CF94-410A-B27C-89D76E5824F0}" srcOrd="2" destOrd="0" presId="urn:microsoft.com/office/officeart/2005/8/layout/hList3"/>
    <dgm:cxn modelId="{F5AF0263-D38B-4B1A-A6A6-0809C10FC3EB}" type="presParOf" srcId="{364DDB01-6012-4573-8886-175B1EE269F5}" destId="{5B6423BC-0262-411C-9260-CD7FE6C2753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46DE7D-1570-4031-B9DF-37AB97A9B79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EAEA989-7A60-4697-B2D0-89813938AAC0}">
      <dgm:prSet phldrT="[Text]"/>
      <dgm:spPr/>
      <dgm:t>
        <a:bodyPr/>
        <a:lstStyle/>
        <a:p>
          <a:r>
            <a:rPr lang="en-US" dirty="0"/>
            <a:t>Table 10</a:t>
          </a:r>
        </a:p>
        <a:p>
          <a:r>
            <a:rPr lang="en-US" strike="sngStrike" dirty="0">
              <a:solidFill>
                <a:srgbClr val="FF0000"/>
              </a:solidFill>
            </a:rPr>
            <a:t>Supplies / tax declared through Amendments (+) (net of debit notes</a:t>
          </a:r>
          <a:r>
            <a:rPr lang="en-US" dirty="0"/>
            <a:t>)</a:t>
          </a:r>
        </a:p>
      </dgm:t>
    </dgm:pt>
    <dgm:pt modelId="{ECD78530-5CD6-44C1-BDA3-280CCDCDCDDE}" type="parTrans" cxnId="{306BBCFB-F919-4591-B29A-60F6A1BFF1B4}">
      <dgm:prSet/>
      <dgm:spPr/>
      <dgm:t>
        <a:bodyPr/>
        <a:lstStyle/>
        <a:p>
          <a:endParaRPr lang="en-US"/>
        </a:p>
      </dgm:t>
    </dgm:pt>
    <dgm:pt modelId="{22461F71-6E19-445E-B804-5D7C0B76C1DA}" type="sibTrans" cxnId="{306BBCFB-F919-4591-B29A-60F6A1BFF1B4}">
      <dgm:prSet/>
      <dgm:spPr/>
      <dgm:t>
        <a:bodyPr/>
        <a:lstStyle/>
        <a:p>
          <a:endParaRPr lang="en-US"/>
        </a:p>
      </dgm:t>
    </dgm:pt>
    <dgm:pt modelId="{A864085B-D065-4EA5-84BC-05E2FAA289A0}">
      <dgm:prSet phldrT="[Text]"/>
      <dgm:spPr/>
      <dgm:t>
        <a:bodyPr/>
        <a:lstStyle/>
        <a:p>
          <a:r>
            <a:rPr lang="en-US" dirty="0"/>
            <a:t>Table 11</a:t>
          </a:r>
        </a:p>
        <a:p>
          <a:r>
            <a:rPr lang="en-US" strike="sngStrike" dirty="0">
              <a:solidFill>
                <a:srgbClr val="FF0000"/>
              </a:solidFill>
            </a:rPr>
            <a:t>Supplies / tax declared through Amendments (+) (net of debit notes)</a:t>
          </a:r>
        </a:p>
      </dgm:t>
    </dgm:pt>
    <dgm:pt modelId="{D3E0B165-B449-4531-A438-1C7296B7D704}" type="parTrans" cxnId="{AD550318-9A17-4A44-910B-FDA3D664AE6E}">
      <dgm:prSet/>
      <dgm:spPr/>
      <dgm:t>
        <a:bodyPr/>
        <a:lstStyle/>
        <a:p>
          <a:endParaRPr lang="en-US"/>
        </a:p>
      </dgm:t>
    </dgm:pt>
    <dgm:pt modelId="{E264ACE7-C661-4109-98F8-E142D6226269}" type="sibTrans" cxnId="{AD550318-9A17-4A44-910B-FDA3D664AE6E}">
      <dgm:prSet/>
      <dgm:spPr/>
      <dgm:t>
        <a:bodyPr/>
        <a:lstStyle/>
        <a:p>
          <a:endParaRPr lang="en-US"/>
        </a:p>
      </dgm:t>
    </dgm:pt>
    <dgm:pt modelId="{C7B4D6B0-10FA-4559-A7DC-DE7D0AC5E7F8}">
      <dgm:prSet phldrT="[Text]"/>
      <dgm:spPr/>
      <dgm:t>
        <a:bodyPr/>
        <a:lstStyle/>
        <a:p>
          <a:r>
            <a:rPr lang="en-US" dirty="0"/>
            <a:t>Table 12</a:t>
          </a:r>
        </a:p>
        <a:p>
          <a:r>
            <a:rPr lang="en-US" dirty="0"/>
            <a:t>Reversal of ITC availed during previous financial year</a:t>
          </a:r>
        </a:p>
      </dgm:t>
    </dgm:pt>
    <dgm:pt modelId="{C0F65F39-3CAC-409D-9800-84A2B3352644}" type="parTrans" cxnId="{7C432D47-3937-4C5D-A38E-A37075BD2D25}">
      <dgm:prSet/>
      <dgm:spPr/>
      <dgm:t>
        <a:bodyPr/>
        <a:lstStyle/>
        <a:p>
          <a:endParaRPr lang="en-US"/>
        </a:p>
      </dgm:t>
    </dgm:pt>
    <dgm:pt modelId="{293C236C-0B72-4CCC-9240-90745F5AB761}" type="sibTrans" cxnId="{7C432D47-3937-4C5D-A38E-A37075BD2D25}">
      <dgm:prSet/>
      <dgm:spPr/>
      <dgm:t>
        <a:bodyPr/>
        <a:lstStyle/>
        <a:p>
          <a:endParaRPr lang="en-US"/>
        </a:p>
      </dgm:t>
    </dgm:pt>
    <dgm:pt modelId="{5DC1ED20-9357-488D-903E-985D3257B5D9}">
      <dgm:prSet phldrT="[Text]"/>
      <dgm:spPr/>
      <dgm:t>
        <a:bodyPr/>
        <a:lstStyle/>
        <a:p>
          <a:r>
            <a:rPr lang="en-US" dirty="0"/>
            <a:t>Table 13</a:t>
          </a:r>
        </a:p>
        <a:p>
          <a:r>
            <a:rPr lang="en-US" dirty="0"/>
            <a:t>ITC availed for the previous financial year</a:t>
          </a:r>
        </a:p>
      </dgm:t>
    </dgm:pt>
    <dgm:pt modelId="{C14359FF-94A0-448C-96C7-9C92642D721A}" type="parTrans" cxnId="{F41AD1F0-C0CA-4FA3-86AB-28BF3C013CBD}">
      <dgm:prSet/>
      <dgm:spPr/>
      <dgm:t>
        <a:bodyPr/>
        <a:lstStyle/>
        <a:p>
          <a:endParaRPr lang="en-US"/>
        </a:p>
      </dgm:t>
    </dgm:pt>
    <dgm:pt modelId="{E51822C1-39D6-4E02-ADE4-41DF2CA7A632}" type="sibTrans" cxnId="{F41AD1F0-C0CA-4FA3-86AB-28BF3C013CBD}">
      <dgm:prSet/>
      <dgm:spPr/>
      <dgm:t>
        <a:bodyPr/>
        <a:lstStyle/>
        <a:p>
          <a:endParaRPr lang="en-US"/>
        </a:p>
      </dgm:t>
    </dgm:pt>
    <dgm:pt modelId="{CFC6B969-CC6B-4D49-B99C-2262DD60C02E}">
      <dgm:prSet phldrT="[Text]"/>
      <dgm:spPr/>
      <dgm:t>
        <a:bodyPr/>
        <a:lstStyle/>
        <a:p>
          <a:r>
            <a:rPr lang="en-US" dirty="0"/>
            <a:t>Table 14</a:t>
          </a:r>
        </a:p>
        <a:p>
          <a:r>
            <a:rPr lang="en-US" dirty="0"/>
            <a:t>Differential tax paid on account of declaration in 10 &amp; 11 above</a:t>
          </a:r>
        </a:p>
      </dgm:t>
    </dgm:pt>
    <dgm:pt modelId="{09381FB2-0C8B-412C-A828-72E8146B337E}" type="parTrans" cxnId="{7BB8D86F-9DBE-46D8-8B68-6CF68300673A}">
      <dgm:prSet/>
      <dgm:spPr/>
      <dgm:t>
        <a:bodyPr/>
        <a:lstStyle/>
        <a:p>
          <a:endParaRPr lang="en-US"/>
        </a:p>
      </dgm:t>
    </dgm:pt>
    <dgm:pt modelId="{4ABAD742-3B27-4A6E-A23D-BFE234482457}" type="sibTrans" cxnId="{7BB8D86F-9DBE-46D8-8B68-6CF68300673A}">
      <dgm:prSet/>
      <dgm:spPr/>
      <dgm:t>
        <a:bodyPr/>
        <a:lstStyle/>
        <a:p>
          <a:endParaRPr lang="en-US"/>
        </a:p>
      </dgm:t>
    </dgm:pt>
    <dgm:pt modelId="{2C473695-AC29-48B8-BD16-168AE096656E}" type="pres">
      <dgm:prSet presAssocID="{5146DE7D-1570-4031-B9DF-37AB97A9B796}" presName="diagram" presStyleCnt="0">
        <dgm:presLayoutVars>
          <dgm:dir/>
          <dgm:resizeHandles val="exact"/>
        </dgm:presLayoutVars>
      </dgm:prSet>
      <dgm:spPr/>
    </dgm:pt>
    <dgm:pt modelId="{7AA64A01-855C-44C3-87AD-3C6F48EDBE45}" type="pres">
      <dgm:prSet presAssocID="{FEAEA989-7A60-4697-B2D0-89813938AAC0}" presName="node" presStyleLbl="node1" presStyleIdx="0" presStyleCnt="5">
        <dgm:presLayoutVars>
          <dgm:bulletEnabled val="1"/>
        </dgm:presLayoutVars>
      </dgm:prSet>
      <dgm:spPr/>
    </dgm:pt>
    <dgm:pt modelId="{D120C661-2111-46D0-A9C6-E12496441D33}" type="pres">
      <dgm:prSet presAssocID="{22461F71-6E19-445E-B804-5D7C0B76C1DA}" presName="sibTrans" presStyleLbl="sibTrans2D1" presStyleIdx="0" presStyleCnt="4"/>
      <dgm:spPr/>
    </dgm:pt>
    <dgm:pt modelId="{524872D0-CBEE-46D2-941B-4A282C341384}" type="pres">
      <dgm:prSet presAssocID="{22461F71-6E19-445E-B804-5D7C0B76C1DA}" presName="connectorText" presStyleLbl="sibTrans2D1" presStyleIdx="0" presStyleCnt="4"/>
      <dgm:spPr/>
    </dgm:pt>
    <dgm:pt modelId="{073592A2-C34E-48F7-A37A-F1D4794D45A6}" type="pres">
      <dgm:prSet presAssocID="{A864085B-D065-4EA5-84BC-05E2FAA289A0}" presName="node" presStyleLbl="node1" presStyleIdx="1" presStyleCnt="5">
        <dgm:presLayoutVars>
          <dgm:bulletEnabled val="1"/>
        </dgm:presLayoutVars>
      </dgm:prSet>
      <dgm:spPr/>
    </dgm:pt>
    <dgm:pt modelId="{613AF0FF-6903-4030-8AA7-B165757841EC}" type="pres">
      <dgm:prSet presAssocID="{E264ACE7-C661-4109-98F8-E142D6226269}" presName="sibTrans" presStyleLbl="sibTrans2D1" presStyleIdx="1" presStyleCnt="4"/>
      <dgm:spPr/>
    </dgm:pt>
    <dgm:pt modelId="{82924534-771A-46D7-AD28-4FD68FAD7B7E}" type="pres">
      <dgm:prSet presAssocID="{E264ACE7-C661-4109-98F8-E142D6226269}" presName="connectorText" presStyleLbl="sibTrans2D1" presStyleIdx="1" presStyleCnt="4"/>
      <dgm:spPr/>
    </dgm:pt>
    <dgm:pt modelId="{002F9FCC-BCCD-4C34-A86F-C814DDB77FE6}" type="pres">
      <dgm:prSet presAssocID="{C7B4D6B0-10FA-4559-A7DC-DE7D0AC5E7F8}" presName="node" presStyleLbl="node1" presStyleIdx="2" presStyleCnt="5">
        <dgm:presLayoutVars>
          <dgm:bulletEnabled val="1"/>
        </dgm:presLayoutVars>
      </dgm:prSet>
      <dgm:spPr/>
    </dgm:pt>
    <dgm:pt modelId="{C31D2B32-2071-4590-97BA-3187790A2A34}" type="pres">
      <dgm:prSet presAssocID="{293C236C-0B72-4CCC-9240-90745F5AB761}" presName="sibTrans" presStyleLbl="sibTrans2D1" presStyleIdx="2" presStyleCnt="4"/>
      <dgm:spPr/>
    </dgm:pt>
    <dgm:pt modelId="{B8367715-FEED-4C75-B2BE-313C50C7A7EC}" type="pres">
      <dgm:prSet presAssocID="{293C236C-0B72-4CCC-9240-90745F5AB761}" presName="connectorText" presStyleLbl="sibTrans2D1" presStyleIdx="2" presStyleCnt="4"/>
      <dgm:spPr/>
    </dgm:pt>
    <dgm:pt modelId="{AAC6B325-D26E-4718-8121-D74C232E1FB0}" type="pres">
      <dgm:prSet presAssocID="{5DC1ED20-9357-488D-903E-985D3257B5D9}" presName="node" presStyleLbl="node1" presStyleIdx="3" presStyleCnt="5">
        <dgm:presLayoutVars>
          <dgm:bulletEnabled val="1"/>
        </dgm:presLayoutVars>
      </dgm:prSet>
      <dgm:spPr/>
    </dgm:pt>
    <dgm:pt modelId="{449EA630-CF6E-4B4A-B91A-612019E52189}" type="pres">
      <dgm:prSet presAssocID="{E51822C1-39D6-4E02-ADE4-41DF2CA7A632}" presName="sibTrans" presStyleLbl="sibTrans2D1" presStyleIdx="3" presStyleCnt="4"/>
      <dgm:spPr/>
    </dgm:pt>
    <dgm:pt modelId="{642B811D-2341-4FC2-910F-8FB25EDB911E}" type="pres">
      <dgm:prSet presAssocID="{E51822C1-39D6-4E02-ADE4-41DF2CA7A632}" presName="connectorText" presStyleLbl="sibTrans2D1" presStyleIdx="3" presStyleCnt="4"/>
      <dgm:spPr/>
    </dgm:pt>
    <dgm:pt modelId="{6517202E-7D38-404F-A299-E7180FB302C1}" type="pres">
      <dgm:prSet presAssocID="{CFC6B969-CC6B-4D49-B99C-2262DD60C02E}" presName="node" presStyleLbl="node1" presStyleIdx="4" presStyleCnt="5" custLinFactNeighborX="-50000" custLinFactNeighborY="6993">
        <dgm:presLayoutVars>
          <dgm:bulletEnabled val="1"/>
        </dgm:presLayoutVars>
      </dgm:prSet>
      <dgm:spPr/>
    </dgm:pt>
  </dgm:ptLst>
  <dgm:cxnLst>
    <dgm:cxn modelId="{AD550318-9A17-4A44-910B-FDA3D664AE6E}" srcId="{5146DE7D-1570-4031-B9DF-37AB97A9B796}" destId="{A864085B-D065-4EA5-84BC-05E2FAA289A0}" srcOrd="1" destOrd="0" parTransId="{D3E0B165-B449-4531-A438-1C7296B7D704}" sibTransId="{E264ACE7-C661-4109-98F8-E142D6226269}"/>
    <dgm:cxn modelId="{AC866630-7CFD-4FDE-BF3D-60B586263055}" type="presOf" srcId="{5146DE7D-1570-4031-B9DF-37AB97A9B796}" destId="{2C473695-AC29-48B8-BD16-168AE096656E}" srcOrd="0" destOrd="0" presId="urn:microsoft.com/office/officeart/2005/8/layout/process5"/>
    <dgm:cxn modelId="{EAC51A36-EB3D-44CA-9384-E79DB45F5C25}" type="presOf" srcId="{E51822C1-39D6-4E02-ADE4-41DF2CA7A632}" destId="{642B811D-2341-4FC2-910F-8FB25EDB911E}" srcOrd="1" destOrd="0" presId="urn:microsoft.com/office/officeart/2005/8/layout/process5"/>
    <dgm:cxn modelId="{7C432D47-3937-4C5D-A38E-A37075BD2D25}" srcId="{5146DE7D-1570-4031-B9DF-37AB97A9B796}" destId="{C7B4D6B0-10FA-4559-A7DC-DE7D0AC5E7F8}" srcOrd="2" destOrd="0" parTransId="{C0F65F39-3CAC-409D-9800-84A2B3352644}" sibTransId="{293C236C-0B72-4CCC-9240-90745F5AB761}"/>
    <dgm:cxn modelId="{02AEA26A-B775-46F8-BCB0-8523EEC2246D}" type="presOf" srcId="{C7B4D6B0-10FA-4559-A7DC-DE7D0AC5E7F8}" destId="{002F9FCC-BCCD-4C34-A86F-C814DDB77FE6}" srcOrd="0" destOrd="0" presId="urn:microsoft.com/office/officeart/2005/8/layout/process5"/>
    <dgm:cxn modelId="{7BB8D86F-9DBE-46D8-8B68-6CF68300673A}" srcId="{5146DE7D-1570-4031-B9DF-37AB97A9B796}" destId="{CFC6B969-CC6B-4D49-B99C-2262DD60C02E}" srcOrd="4" destOrd="0" parTransId="{09381FB2-0C8B-412C-A828-72E8146B337E}" sibTransId="{4ABAD742-3B27-4A6E-A23D-BFE234482457}"/>
    <dgm:cxn modelId="{97BA3F54-2FB2-4BDE-8DE7-3F06C69E9252}" type="presOf" srcId="{293C236C-0B72-4CCC-9240-90745F5AB761}" destId="{C31D2B32-2071-4590-97BA-3187790A2A34}" srcOrd="0" destOrd="0" presId="urn:microsoft.com/office/officeart/2005/8/layout/process5"/>
    <dgm:cxn modelId="{3977795A-A3DD-4659-9365-5EDD83502032}" type="presOf" srcId="{E264ACE7-C661-4109-98F8-E142D6226269}" destId="{82924534-771A-46D7-AD28-4FD68FAD7B7E}" srcOrd="1" destOrd="0" presId="urn:microsoft.com/office/officeart/2005/8/layout/process5"/>
    <dgm:cxn modelId="{2EFA2C7E-6AEF-4175-B087-EA640096B567}" type="presOf" srcId="{22461F71-6E19-445E-B804-5D7C0B76C1DA}" destId="{D120C661-2111-46D0-A9C6-E12496441D33}" srcOrd="0" destOrd="0" presId="urn:microsoft.com/office/officeart/2005/8/layout/process5"/>
    <dgm:cxn modelId="{CF508782-1646-4428-B5A6-30FE9220CF0B}" type="presOf" srcId="{FEAEA989-7A60-4697-B2D0-89813938AAC0}" destId="{7AA64A01-855C-44C3-87AD-3C6F48EDBE45}" srcOrd="0" destOrd="0" presId="urn:microsoft.com/office/officeart/2005/8/layout/process5"/>
    <dgm:cxn modelId="{1C1D638C-073B-4753-A1D6-C0A636907F94}" type="presOf" srcId="{A864085B-D065-4EA5-84BC-05E2FAA289A0}" destId="{073592A2-C34E-48F7-A37A-F1D4794D45A6}" srcOrd="0" destOrd="0" presId="urn:microsoft.com/office/officeart/2005/8/layout/process5"/>
    <dgm:cxn modelId="{BF937D90-2E71-467D-916E-585FEDBC1D34}" type="presOf" srcId="{E264ACE7-C661-4109-98F8-E142D6226269}" destId="{613AF0FF-6903-4030-8AA7-B165757841EC}" srcOrd="0" destOrd="0" presId="urn:microsoft.com/office/officeart/2005/8/layout/process5"/>
    <dgm:cxn modelId="{9B76C3AE-9064-48FF-83EA-5AB5EC9FB3B8}" type="presOf" srcId="{22461F71-6E19-445E-B804-5D7C0B76C1DA}" destId="{524872D0-CBEE-46D2-941B-4A282C341384}" srcOrd="1" destOrd="0" presId="urn:microsoft.com/office/officeart/2005/8/layout/process5"/>
    <dgm:cxn modelId="{A95182B0-3D0A-40B4-9841-36EFA89FB032}" type="presOf" srcId="{5DC1ED20-9357-488D-903E-985D3257B5D9}" destId="{AAC6B325-D26E-4718-8121-D74C232E1FB0}" srcOrd="0" destOrd="0" presId="urn:microsoft.com/office/officeart/2005/8/layout/process5"/>
    <dgm:cxn modelId="{ED8E5FCC-954A-46AB-A6A6-394C6953A2E1}" type="presOf" srcId="{CFC6B969-CC6B-4D49-B99C-2262DD60C02E}" destId="{6517202E-7D38-404F-A299-E7180FB302C1}" srcOrd="0" destOrd="0" presId="urn:microsoft.com/office/officeart/2005/8/layout/process5"/>
    <dgm:cxn modelId="{F08ECACD-7983-4E4D-A1B6-173778979B37}" type="presOf" srcId="{E51822C1-39D6-4E02-ADE4-41DF2CA7A632}" destId="{449EA630-CF6E-4B4A-B91A-612019E52189}" srcOrd="0" destOrd="0" presId="urn:microsoft.com/office/officeart/2005/8/layout/process5"/>
    <dgm:cxn modelId="{8861DADF-6DDA-42B5-A21D-16B21D522CA1}" type="presOf" srcId="{293C236C-0B72-4CCC-9240-90745F5AB761}" destId="{B8367715-FEED-4C75-B2BE-313C50C7A7EC}" srcOrd="1" destOrd="0" presId="urn:microsoft.com/office/officeart/2005/8/layout/process5"/>
    <dgm:cxn modelId="{F41AD1F0-C0CA-4FA3-86AB-28BF3C013CBD}" srcId="{5146DE7D-1570-4031-B9DF-37AB97A9B796}" destId="{5DC1ED20-9357-488D-903E-985D3257B5D9}" srcOrd="3" destOrd="0" parTransId="{C14359FF-94A0-448C-96C7-9C92642D721A}" sibTransId="{E51822C1-39D6-4E02-ADE4-41DF2CA7A632}"/>
    <dgm:cxn modelId="{306BBCFB-F919-4591-B29A-60F6A1BFF1B4}" srcId="{5146DE7D-1570-4031-B9DF-37AB97A9B796}" destId="{FEAEA989-7A60-4697-B2D0-89813938AAC0}" srcOrd="0" destOrd="0" parTransId="{ECD78530-5CD6-44C1-BDA3-280CCDCDCDDE}" sibTransId="{22461F71-6E19-445E-B804-5D7C0B76C1DA}"/>
    <dgm:cxn modelId="{DEF92314-1073-4B86-8F95-BEF9A19EB37A}" type="presParOf" srcId="{2C473695-AC29-48B8-BD16-168AE096656E}" destId="{7AA64A01-855C-44C3-87AD-3C6F48EDBE45}" srcOrd="0" destOrd="0" presId="urn:microsoft.com/office/officeart/2005/8/layout/process5"/>
    <dgm:cxn modelId="{19FC372E-9D16-4ECD-A24E-108F6D62DB6C}" type="presParOf" srcId="{2C473695-AC29-48B8-BD16-168AE096656E}" destId="{D120C661-2111-46D0-A9C6-E12496441D33}" srcOrd="1" destOrd="0" presId="urn:microsoft.com/office/officeart/2005/8/layout/process5"/>
    <dgm:cxn modelId="{E94258BD-F25A-46D0-B208-99607AD204E3}" type="presParOf" srcId="{D120C661-2111-46D0-A9C6-E12496441D33}" destId="{524872D0-CBEE-46D2-941B-4A282C341384}" srcOrd="0" destOrd="0" presId="urn:microsoft.com/office/officeart/2005/8/layout/process5"/>
    <dgm:cxn modelId="{7A7B2C48-3E3E-430C-93E2-2C54BFF53C73}" type="presParOf" srcId="{2C473695-AC29-48B8-BD16-168AE096656E}" destId="{073592A2-C34E-48F7-A37A-F1D4794D45A6}" srcOrd="2" destOrd="0" presId="urn:microsoft.com/office/officeart/2005/8/layout/process5"/>
    <dgm:cxn modelId="{A8256BBB-7DC4-47AF-B862-74C69C5DD25E}" type="presParOf" srcId="{2C473695-AC29-48B8-BD16-168AE096656E}" destId="{613AF0FF-6903-4030-8AA7-B165757841EC}" srcOrd="3" destOrd="0" presId="urn:microsoft.com/office/officeart/2005/8/layout/process5"/>
    <dgm:cxn modelId="{BDD81537-720E-4C8B-894B-F1EF554BC039}" type="presParOf" srcId="{613AF0FF-6903-4030-8AA7-B165757841EC}" destId="{82924534-771A-46D7-AD28-4FD68FAD7B7E}" srcOrd="0" destOrd="0" presId="urn:microsoft.com/office/officeart/2005/8/layout/process5"/>
    <dgm:cxn modelId="{EBA57D7C-B99C-4259-B2F2-A8FE7D25CE27}" type="presParOf" srcId="{2C473695-AC29-48B8-BD16-168AE096656E}" destId="{002F9FCC-BCCD-4C34-A86F-C814DDB77FE6}" srcOrd="4" destOrd="0" presId="urn:microsoft.com/office/officeart/2005/8/layout/process5"/>
    <dgm:cxn modelId="{0D5FBDE9-FE17-4CC7-9B98-2D5DE20CEFD5}" type="presParOf" srcId="{2C473695-AC29-48B8-BD16-168AE096656E}" destId="{C31D2B32-2071-4590-97BA-3187790A2A34}" srcOrd="5" destOrd="0" presId="urn:microsoft.com/office/officeart/2005/8/layout/process5"/>
    <dgm:cxn modelId="{31FA382E-AC2F-4F8D-980E-1D35D7F1A40C}" type="presParOf" srcId="{C31D2B32-2071-4590-97BA-3187790A2A34}" destId="{B8367715-FEED-4C75-B2BE-313C50C7A7EC}" srcOrd="0" destOrd="0" presId="urn:microsoft.com/office/officeart/2005/8/layout/process5"/>
    <dgm:cxn modelId="{E1581B12-09C9-49E4-A5B5-E8FFDD3E9B0C}" type="presParOf" srcId="{2C473695-AC29-48B8-BD16-168AE096656E}" destId="{AAC6B325-D26E-4718-8121-D74C232E1FB0}" srcOrd="6" destOrd="0" presId="urn:microsoft.com/office/officeart/2005/8/layout/process5"/>
    <dgm:cxn modelId="{2E483692-AEE7-4BF4-A67F-00DAD34E7551}" type="presParOf" srcId="{2C473695-AC29-48B8-BD16-168AE096656E}" destId="{449EA630-CF6E-4B4A-B91A-612019E52189}" srcOrd="7" destOrd="0" presId="urn:microsoft.com/office/officeart/2005/8/layout/process5"/>
    <dgm:cxn modelId="{B166F37E-1CD6-4C9F-86E8-6E83918C8B4E}" type="presParOf" srcId="{449EA630-CF6E-4B4A-B91A-612019E52189}" destId="{642B811D-2341-4FC2-910F-8FB25EDB911E}" srcOrd="0" destOrd="0" presId="urn:microsoft.com/office/officeart/2005/8/layout/process5"/>
    <dgm:cxn modelId="{42DC6C3E-667F-4990-8F90-DC587B00CDF1}" type="presParOf" srcId="{2C473695-AC29-48B8-BD16-168AE096656E}" destId="{6517202E-7D38-404F-A299-E7180FB302C1}"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68EE3F-C72B-4A3A-BEF5-0C0E4342F8CF}"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8A5286FB-E2CE-46AA-9290-767EB3429826}">
      <dgm:prSet phldrT="[Text]"/>
      <dgm:spPr/>
      <dgm:t>
        <a:bodyPr/>
        <a:lstStyle/>
        <a:p>
          <a:r>
            <a:rPr lang="en-US" dirty="0"/>
            <a:t>Table 15</a:t>
          </a:r>
        </a:p>
        <a:p>
          <a:r>
            <a:rPr lang="en-US" dirty="0"/>
            <a:t>Particulars of Demands and Refunds</a:t>
          </a:r>
        </a:p>
      </dgm:t>
    </dgm:pt>
    <dgm:pt modelId="{2D9459E1-89A5-40BA-9163-69AD7B0FE92F}" type="parTrans" cxnId="{5F511775-FB65-414D-A9B3-E1E9781B02E1}">
      <dgm:prSet/>
      <dgm:spPr/>
      <dgm:t>
        <a:bodyPr/>
        <a:lstStyle/>
        <a:p>
          <a:endParaRPr lang="en-US"/>
        </a:p>
      </dgm:t>
    </dgm:pt>
    <dgm:pt modelId="{E6B1FF09-7EBA-41E9-A907-FC9D8AAC0AE7}" type="sibTrans" cxnId="{5F511775-FB65-414D-A9B3-E1E9781B02E1}">
      <dgm:prSet/>
      <dgm:spPr/>
      <dgm:t>
        <a:bodyPr/>
        <a:lstStyle/>
        <a:p>
          <a:endParaRPr lang="en-US"/>
        </a:p>
      </dgm:t>
    </dgm:pt>
    <dgm:pt modelId="{34FFAEFB-A5E5-40BD-8BFD-2BD94339757C}">
      <dgm:prSet phldrT="[Text]"/>
      <dgm:spPr/>
      <dgm:t>
        <a:bodyPr/>
        <a:lstStyle/>
        <a:p>
          <a:r>
            <a:rPr lang="en-US" dirty="0"/>
            <a:t>Table 16</a:t>
          </a:r>
        </a:p>
        <a:p>
          <a:r>
            <a:rPr lang="en-US" dirty="0"/>
            <a:t>Information on supplies received from composition taxpayers, deemed supply under section 143 and goods sent on approval basis</a:t>
          </a:r>
        </a:p>
      </dgm:t>
    </dgm:pt>
    <dgm:pt modelId="{84DAAE83-D6DF-45A2-A22B-CB2FDB72E971}" type="parTrans" cxnId="{0949282F-1938-4128-8E38-C2E36BF59CC7}">
      <dgm:prSet/>
      <dgm:spPr/>
      <dgm:t>
        <a:bodyPr/>
        <a:lstStyle/>
        <a:p>
          <a:endParaRPr lang="en-US"/>
        </a:p>
      </dgm:t>
    </dgm:pt>
    <dgm:pt modelId="{6DA5F235-DB6E-480B-A710-3E928394ACB3}" type="sibTrans" cxnId="{0949282F-1938-4128-8E38-C2E36BF59CC7}">
      <dgm:prSet/>
      <dgm:spPr/>
      <dgm:t>
        <a:bodyPr/>
        <a:lstStyle/>
        <a:p>
          <a:endParaRPr lang="en-US"/>
        </a:p>
      </dgm:t>
    </dgm:pt>
    <dgm:pt modelId="{1C9A72E5-275C-492B-B3F6-E2C07F797BB1}">
      <dgm:prSet phldrT="[Text]"/>
      <dgm:spPr/>
      <dgm:t>
        <a:bodyPr/>
        <a:lstStyle/>
        <a:p>
          <a:r>
            <a:rPr lang="en-US" dirty="0"/>
            <a:t>Table 17</a:t>
          </a:r>
        </a:p>
        <a:p>
          <a:r>
            <a:rPr lang="en-US" dirty="0"/>
            <a:t>HSN Wise Summary of outward supplies</a:t>
          </a:r>
        </a:p>
      </dgm:t>
    </dgm:pt>
    <dgm:pt modelId="{C622BDD7-B6F1-4C61-A356-914197B86E33}" type="parTrans" cxnId="{3793441A-1965-4DC0-A205-9539D93775FC}">
      <dgm:prSet/>
      <dgm:spPr/>
      <dgm:t>
        <a:bodyPr/>
        <a:lstStyle/>
        <a:p>
          <a:endParaRPr lang="en-US"/>
        </a:p>
      </dgm:t>
    </dgm:pt>
    <dgm:pt modelId="{D7A859EF-6046-4F8E-AD72-02BDE0788A2B}" type="sibTrans" cxnId="{3793441A-1965-4DC0-A205-9539D93775FC}">
      <dgm:prSet/>
      <dgm:spPr/>
      <dgm:t>
        <a:bodyPr/>
        <a:lstStyle/>
        <a:p>
          <a:endParaRPr lang="en-US"/>
        </a:p>
      </dgm:t>
    </dgm:pt>
    <dgm:pt modelId="{4C8DA534-F143-481B-BEE8-2FC74FA9FE95}">
      <dgm:prSet phldrT="[Text]"/>
      <dgm:spPr/>
      <dgm:t>
        <a:bodyPr/>
        <a:lstStyle/>
        <a:p>
          <a:r>
            <a:rPr lang="en-US" dirty="0"/>
            <a:t>Table 18</a:t>
          </a:r>
        </a:p>
        <a:p>
          <a:r>
            <a:rPr lang="en-US" dirty="0"/>
            <a:t>HSN Wise Summary of Inward supplies</a:t>
          </a:r>
        </a:p>
      </dgm:t>
    </dgm:pt>
    <dgm:pt modelId="{29B558F4-A2D5-47DC-B1D0-4D8F1BAC29F6}" type="parTrans" cxnId="{C5D2535D-371E-4361-940A-8BC8C00DDD54}">
      <dgm:prSet/>
      <dgm:spPr/>
      <dgm:t>
        <a:bodyPr/>
        <a:lstStyle/>
        <a:p>
          <a:endParaRPr lang="en-US"/>
        </a:p>
      </dgm:t>
    </dgm:pt>
    <dgm:pt modelId="{69E2A71E-43F3-46E1-AE80-76C4431217DC}" type="sibTrans" cxnId="{C5D2535D-371E-4361-940A-8BC8C00DDD54}">
      <dgm:prSet/>
      <dgm:spPr/>
      <dgm:t>
        <a:bodyPr/>
        <a:lstStyle/>
        <a:p>
          <a:endParaRPr lang="en-US"/>
        </a:p>
      </dgm:t>
    </dgm:pt>
    <dgm:pt modelId="{6EE81EC9-1DD2-4E53-AC6E-C45384500B6F}">
      <dgm:prSet phldrT="[Text]"/>
      <dgm:spPr/>
      <dgm:t>
        <a:bodyPr/>
        <a:lstStyle/>
        <a:p>
          <a:r>
            <a:rPr lang="en-US" dirty="0"/>
            <a:t>Table 19</a:t>
          </a:r>
        </a:p>
        <a:p>
          <a:r>
            <a:rPr lang="en-US" dirty="0"/>
            <a:t>Late fee payable and paid</a:t>
          </a:r>
        </a:p>
      </dgm:t>
    </dgm:pt>
    <dgm:pt modelId="{8C5500FF-E227-4EE8-86AF-85368DC86659}" type="parTrans" cxnId="{688D7A8A-7C16-430A-8E51-8A9575CCC0A0}">
      <dgm:prSet/>
      <dgm:spPr/>
      <dgm:t>
        <a:bodyPr/>
        <a:lstStyle/>
        <a:p>
          <a:endParaRPr lang="en-US"/>
        </a:p>
      </dgm:t>
    </dgm:pt>
    <dgm:pt modelId="{382E625F-4249-446C-B9A2-F58E357DAF5F}" type="sibTrans" cxnId="{688D7A8A-7C16-430A-8E51-8A9575CCC0A0}">
      <dgm:prSet/>
      <dgm:spPr/>
      <dgm:t>
        <a:bodyPr/>
        <a:lstStyle/>
        <a:p>
          <a:endParaRPr lang="en-US"/>
        </a:p>
      </dgm:t>
    </dgm:pt>
    <dgm:pt modelId="{35B1E59C-C89B-4210-93AA-3658779B2ACD}" type="pres">
      <dgm:prSet presAssocID="{1E68EE3F-C72B-4A3A-BEF5-0C0E4342F8CF}" presName="Name0" presStyleCnt="0">
        <dgm:presLayoutVars>
          <dgm:dir/>
          <dgm:resizeHandles val="exact"/>
        </dgm:presLayoutVars>
      </dgm:prSet>
      <dgm:spPr/>
    </dgm:pt>
    <dgm:pt modelId="{49D91EAF-F301-4BDF-9673-7E2C09ED4735}" type="pres">
      <dgm:prSet presAssocID="{8A5286FB-E2CE-46AA-9290-767EB3429826}" presName="node" presStyleLbl="node1" presStyleIdx="0" presStyleCnt="5">
        <dgm:presLayoutVars>
          <dgm:bulletEnabled val="1"/>
        </dgm:presLayoutVars>
      </dgm:prSet>
      <dgm:spPr/>
    </dgm:pt>
    <dgm:pt modelId="{7A07B014-AF0C-4833-948C-E1C6201BE3B7}" type="pres">
      <dgm:prSet presAssocID="{E6B1FF09-7EBA-41E9-A907-FC9D8AAC0AE7}" presName="sibTrans" presStyleLbl="sibTrans1D1" presStyleIdx="0" presStyleCnt="4"/>
      <dgm:spPr/>
    </dgm:pt>
    <dgm:pt modelId="{4010CB30-2186-4733-8437-77DEDE89114A}" type="pres">
      <dgm:prSet presAssocID="{E6B1FF09-7EBA-41E9-A907-FC9D8AAC0AE7}" presName="connectorText" presStyleLbl="sibTrans1D1" presStyleIdx="0" presStyleCnt="4"/>
      <dgm:spPr/>
    </dgm:pt>
    <dgm:pt modelId="{7F762D1E-79A3-4E8A-B60C-B5E47326CDBE}" type="pres">
      <dgm:prSet presAssocID="{34FFAEFB-A5E5-40BD-8BFD-2BD94339757C}" presName="node" presStyleLbl="node1" presStyleIdx="1" presStyleCnt="5">
        <dgm:presLayoutVars>
          <dgm:bulletEnabled val="1"/>
        </dgm:presLayoutVars>
      </dgm:prSet>
      <dgm:spPr/>
    </dgm:pt>
    <dgm:pt modelId="{30AEC441-04CC-4F9B-B870-B2DA09DE7F52}" type="pres">
      <dgm:prSet presAssocID="{6DA5F235-DB6E-480B-A710-3E928394ACB3}" presName="sibTrans" presStyleLbl="sibTrans1D1" presStyleIdx="1" presStyleCnt="4"/>
      <dgm:spPr/>
    </dgm:pt>
    <dgm:pt modelId="{2835DF85-42D3-465B-AA26-8D8B3958F1DC}" type="pres">
      <dgm:prSet presAssocID="{6DA5F235-DB6E-480B-A710-3E928394ACB3}" presName="connectorText" presStyleLbl="sibTrans1D1" presStyleIdx="1" presStyleCnt="4"/>
      <dgm:spPr/>
    </dgm:pt>
    <dgm:pt modelId="{75FB5630-93F8-48B1-99D1-97A0994C1EFE}" type="pres">
      <dgm:prSet presAssocID="{1C9A72E5-275C-492B-B3F6-E2C07F797BB1}" presName="node" presStyleLbl="node1" presStyleIdx="2" presStyleCnt="5">
        <dgm:presLayoutVars>
          <dgm:bulletEnabled val="1"/>
        </dgm:presLayoutVars>
      </dgm:prSet>
      <dgm:spPr/>
    </dgm:pt>
    <dgm:pt modelId="{82C7451D-2727-4D75-AE7F-F457C7218D1E}" type="pres">
      <dgm:prSet presAssocID="{D7A859EF-6046-4F8E-AD72-02BDE0788A2B}" presName="sibTrans" presStyleLbl="sibTrans1D1" presStyleIdx="2" presStyleCnt="4"/>
      <dgm:spPr/>
    </dgm:pt>
    <dgm:pt modelId="{6F19CC29-5471-4C15-9556-D820B95E5003}" type="pres">
      <dgm:prSet presAssocID="{D7A859EF-6046-4F8E-AD72-02BDE0788A2B}" presName="connectorText" presStyleLbl="sibTrans1D1" presStyleIdx="2" presStyleCnt="4"/>
      <dgm:spPr/>
    </dgm:pt>
    <dgm:pt modelId="{14465A26-BAD9-490C-BC3C-1DDF5C431DBC}" type="pres">
      <dgm:prSet presAssocID="{4C8DA534-F143-481B-BEE8-2FC74FA9FE95}" presName="node" presStyleLbl="node1" presStyleIdx="3" presStyleCnt="5">
        <dgm:presLayoutVars>
          <dgm:bulletEnabled val="1"/>
        </dgm:presLayoutVars>
      </dgm:prSet>
      <dgm:spPr/>
    </dgm:pt>
    <dgm:pt modelId="{F308C582-718A-4BD6-8B46-75CA5ADCDE25}" type="pres">
      <dgm:prSet presAssocID="{69E2A71E-43F3-46E1-AE80-76C4431217DC}" presName="sibTrans" presStyleLbl="sibTrans1D1" presStyleIdx="3" presStyleCnt="4"/>
      <dgm:spPr/>
    </dgm:pt>
    <dgm:pt modelId="{0AC756A4-7D29-4A27-BED9-51E8EBAC0871}" type="pres">
      <dgm:prSet presAssocID="{69E2A71E-43F3-46E1-AE80-76C4431217DC}" presName="connectorText" presStyleLbl="sibTrans1D1" presStyleIdx="3" presStyleCnt="4"/>
      <dgm:spPr/>
    </dgm:pt>
    <dgm:pt modelId="{9C5EB235-35CE-49FC-8020-CE6FA2FF8557}" type="pres">
      <dgm:prSet presAssocID="{6EE81EC9-1DD2-4E53-AC6E-C45384500B6F}" presName="node" presStyleLbl="node1" presStyleIdx="4" presStyleCnt="5">
        <dgm:presLayoutVars>
          <dgm:bulletEnabled val="1"/>
        </dgm:presLayoutVars>
      </dgm:prSet>
      <dgm:spPr/>
    </dgm:pt>
  </dgm:ptLst>
  <dgm:cxnLst>
    <dgm:cxn modelId="{19A1CB01-E05D-4384-A2E6-4349D0D90A5D}" type="presOf" srcId="{6DA5F235-DB6E-480B-A710-3E928394ACB3}" destId="{2835DF85-42D3-465B-AA26-8D8B3958F1DC}" srcOrd="1" destOrd="0" presId="urn:microsoft.com/office/officeart/2005/8/layout/bProcess3"/>
    <dgm:cxn modelId="{3793441A-1965-4DC0-A205-9539D93775FC}" srcId="{1E68EE3F-C72B-4A3A-BEF5-0C0E4342F8CF}" destId="{1C9A72E5-275C-492B-B3F6-E2C07F797BB1}" srcOrd="2" destOrd="0" parTransId="{C622BDD7-B6F1-4C61-A356-914197B86E33}" sibTransId="{D7A859EF-6046-4F8E-AD72-02BDE0788A2B}"/>
    <dgm:cxn modelId="{1436441D-FEB3-4AA9-B4B9-EA5ED506104C}" type="presOf" srcId="{69E2A71E-43F3-46E1-AE80-76C4431217DC}" destId="{0AC756A4-7D29-4A27-BED9-51E8EBAC0871}" srcOrd="1" destOrd="0" presId="urn:microsoft.com/office/officeart/2005/8/layout/bProcess3"/>
    <dgm:cxn modelId="{0949282F-1938-4128-8E38-C2E36BF59CC7}" srcId="{1E68EE3F-C72B-4A3A-BEF5-0C0E4342F8CF}" destId="{34FFAEFB-A5E5-40BD-8BFD-2BD94339757C}" srcOrd="1" destOrd="0" parTransId="{84DAAE83-D6DF-45A2-A22B-CB2FDB72E971}" sibTransId="{6DA5F235-DB6E-480B-A710-3E928394ACB3}"/>
    <dgm:cxn modelId="{C5D2535D-371E-4361-940A-8BC8C00DDD54}" srcId="{1E68EE3F-C72B-4A3A-BEF5-0C0E4342F8CF}" destId="{4C8DA534-F143-481B-BEE8-2FC74FA9FE95}" srcOrd="3" destOrd="0" parTransId="{29B558F4-A2D5-47DC-B1D0-4D8F1BAC29F6}" sibTransId="{69E2A71E-43F3-46E1-AE80-76C4431217DC}"/>
    <dgm:cxn modelId="{474D0B65-3BB7-4E36-801B-7E72EA52726A}" type="presOf" srcId="{E6B1FF09-7EBA-41E9-A907-FC9D8AAC0AE7}" destId="{4010CB30-2186-4733-8437-77DEDE89114A}" srcOrd="1" destOrd="0" presId="urn:microsoft.com/office/officeart/2005/8/layout/bProcess3"/>
    <dgm:cxn modelId="{5E7D0E46-A0F2-47BF-BC36-92D7A65A7329}" type="presOf" srcId="{1E68EE3F-C72B-4A3A-BEF5-0C0E4342F8CF}" destId="{35B1E59C-C89B-4210-93AA-3658779B2ACD}" srcOrd="0" destOrd="0" presId="urn:microsoft.com/office/officeart/2005/8/layout/bProcess3"/>
    <dgm:cxn modelId="{EFD2E24D-1D44-4BC8-83A4-3523960F7BCD}" type="presOf" srcId="{69E2A71E-43F3-46E1-AE80-76C4431217DC}" destId="{F308C582-718A-4BD6-8B46-75CA5ADCDE25}" srcOrd="0" destOrd="0" presId="urn:microsoft.com/office/officeart/2005/8/layout/bProcess3"/>
    <dgm:cxn modelId="{3129094E-814E-4E46-884A-4E26ECF47713}" type="presOf" srcId="{4C8DA534-F143-481B-BEE8-2FC74FA9FE95}" destId="{14465A26-BAD9-490C-BC3C-1DDF5C431DBC}" srcOrd="0" destOrd="0" presId="urn:microsoft.com/office/officeart/2005/8/layout/bProcess3"/>
    <dgm:cxn modelId="{DEEC5774-30AA-4B07-9230-8FCD855BBF10}" type="presOf" srcId="{6DA5F235-DB6E-480B-A710-3E928394ACB3}" destId="{30AEC441-04CC-4F9B-B870-B2DA09DE7F52}" srcOrd="0" destOrd="0" presId="urn:microsoft.com/office/officeart/2005/8/layout/bProcess3"/>
    <dgm:cxn modelId="{5F511775-FB65-414D-A9B3-E1E9781B02E1}" srcId="{1E68EE3F-C72B-4A3A-BEF5-0C0E4342F8CF}" destId="{8A5286FB-E2CE-46AA-9290-767EB3429826}" srcOrd="0" destOrd="0" parTransId="{2D9459E1-89A5-40BA-9163-69AD7B0FE92F}" sibTransId="{E6B1FF09-7EBA-41E9-A907-FC9D8AAC0AE7}"/>
    <dgm:cxn modelId="{688D7A8A-7C16-430A-8E51-8A9575CCC0A0}" srcId="{1E68EE3F-C72B-4A3A-BEF5-0C0E4342F8CF}" destId="{6EE81EC9-1DD2-4E53-AC6E-C45384500B6F}" srcOrd="4" destOrd="0" parTransId="{8C5500FF-E227-4EE8-86AF-85368DC86659}" sibTransId="{382E625F-4249-446C-B9A2-F58E357DAF5F}"/>
    <dgm:cxn modelId="{4FC98C8B-D65A-487F-8771-297575F18D1A}" type="presOf" srcId="{D7A859EF-6046-4F8E-AD72-02BDE0788A2B}" destId="{82C7451D-2727-4D75-AE7F-F457C7218D1E}" srcOrd="0" destOrd="0" presId="urn:microsoft.com/office/officeart/2005/8/layout/bProcess3"/>
    <dgm:cxn modelId="{769E8493-15BC-4A03-8754-B7D58A027E45}" type="presOf" srcId="{8A5286FB-E2CE-46AA-9290-767EB3429826}" destId="{49D91EAF-F301-4BDF-9673-7E2C09ED4735}" srcOrd="0" destOrd="0" presId="urn:microsoft.com/office/officeart/2005/8/layout/bProcess3"/>
    <dgm:cxn modelId="{DFDB019A-D8A3-40C3-AD82-3418FA2C4C6A}" type="presOf" srcId="{D7A859EF-6046-4F8E-AD72-02BDE0788A2B}" destId="{6F19CC29-5471-4C15-9556-D820B95E5003}" srcOrd="1" destOrd="0" presId="urn:microsoft.com/office/officeart/2005/8/layout/bProcess3"/>
    <dgm:cxn modelId="{7E8CDAAA-7453-402E-9729-FF789BFAE4FE}" type="presOf" srcId="{6EE81EC9-1DD2-4E53-AC6E-C45384500B6F}" destId="{9C5EB235-35CE-49FC-8020-CE6FA2FF8557}" srcOrd="0" destOrd="0" presId="urn:microsoft.com/office/officeart/2005/8/layout/bProcess3"/>
    <dgm:cxn modelId="{A391A4B9-DB43-4DA8-8C10-2BF5F91AA1FB}" type="presOf" srcId="{34FFAEFB-A5E5-40BD-8BFD-2BD94339757C}" destId="{7F762D1E-79A3-4E8A-B60C-B5E47326CDBE}" srcOrd="0" destOrd="0" presId="urn:microsoft.com/office/officeart/2005/8/layout/bProcess3"/>
    <dgm:cxn modelId="{6F3318CA-EE90-4B78-985D-BA935744ACF4}" type="presOf" srcId="{1C9A72E5-275C-492B-B3F6-E2C07F797BB1}" destId="{75FB5630-93F8-48B1-99D1-97A0994C1EFE}" srcOrd="0" destOrd="0" presId="urn:microsoft.com/office/officeart/2005/8/layout/bProcess3"/>
    <dgm:cxn modelId="{8DF616F6-0FE9-48AB-B993-443790E6F325}" type="presOf" srcId="{E6B1FF09-7EBA-41E9-A907-FC9D8AAC0AE7}" destId="{7A07B014-AF0C-4833-948C-E1C6201BE3B7}" srcOrd="0" destOrd="0" presId="urn:microsoft.com/office/officeart/2005/8/layout/bProcess3"/>
    <dgm:cxn modelId="{5DDE02CD-D88F-4950-BB03-4B6F6C7E3638}" type="presParOf" srcId="{35B1E59C-C89B-4210-93AA-3658779B2ACD}" destId="{49D91EAF-F301-4BDF-9673-7E2C09ED4735}" srcOrd="0" destOrd="0" presId="urn:microsoft.com/office/officeart/2005/8/layout/bProcess3"/>
    <dgm:cxn modelId="{946DCB64-D6C3-4AC6-A779-E00A0ADE63EA}" type="presParOf" srcId="{35B1E59C-C89B-4210-93AA-3658779B2ACD}" destId="{7A07B014-AF0C-4833-948C-E1C6201BE3B7}" srcOrd="1" destOrd="0" presId="urn:microsoft.com/office/officeart/2005/8/layout/bProcess3"/>
    <dgm:cxn modelId="{7E6D5413-288D-4151-83B4-6E1404D3C244}" type="presParOf" srcId="{7A07B014-AF0C-4833-948C-E1C6201BE3B7}" destId="{4010CB30-2186-4733-8437-77DEDE89114A}" srcOrd="0" destOrd="0" presId="urn:microsoft.com/office/officeart/2005/8/layout/bProcess3"/>
    <dgm:cxn modelId="{7F801810-4EBE-4E74-B638-28B502DB76CD}" type="presParOf" srcId="{35B1E59C-C89B-4210-93AA-3658779B2ACD}" destId="{7F762D1E-79A3-4E8A-B60C-B5E47326CDBE}" srcOrd="2" destOrd="0" presId="urn:microsoft.com/office/officeart/2005/8/layout/bProcess3"/>
    <dgm:cxn modelId="{64805F30-95A3-40CC-B81D-7DCF894F49EA}" type="presParOf" srcId="{35B1E59C-C89B-4210-93AA-3658779B2ACD}" destId="{30AEC441-04CC-4F9B-B870-B2DA09DE7F52}" srcOrd="3" destOrd="0" presId="urn:microsoft.com/office/officeart/2005/8/layout/bProcess3"/>
    <dgm:cxn modelId="{3676ECD8-3B2A-4BC0-9BDF-98FEBD44D0FB}" type="presParOf" srcId="{30AEC441-04CC-4F9B-B870-B2DA09DE7F52}" destId="{2835DF85-42D3-465B-AA26-8D8B3958F1DC}" srcOrd="0" destOrd="0" presId="urn:microsoft.com/office/officeart/2005/8/layout/bProcess3"/>
    <dgm:cxn modelId="{C8DFA3F7-E438-46F2-B695-CCD335DDB62A}" type="presParOf" srcId="{35B1E59C-C89B-4210-93AA-3658779B2ACD}" destId="{75FB5630-93F8-48B1-99D1-97A0994C1EFE}" srcOrd="4" destOrd="0" presId="urn:microsoft.com/office/officeart/2005/8/layout/bProcess3"/>
    <dgm:cxn modelId="{E9FC1AD7-6F2A-4B42-8120-A662C9F31DF9}" type="presParOf" srcId="{35B1E59C-C89B-4210-93AA-3658779B2ACD}" destId="{82C7451D-2727-4D75-AE7F-F457C7218D1E}" srcOrd="5" destOrd="0" presId="urn:microsoft.com/office/officeart/2005/8/layout/bProcess3"/>
    <dgm:cxn modelId="{8F4178CA-22FE-4B17-97C2-0738D2D27B5C}" type="presParOf" srcId="{82C7451D-2727-4D75-AE7F-F457C7218D1E}" destId="{6F19CC29-5471-4C15-9556-D820B95E5003}" srcOrd="0" destOrd="0" presId="urn:microsoft.com/office/officeart/2005/8/layout/bProcess3"/>
    <dgm:cxn modelId="{44F54596-8BE1-45B8-8964-0E7066EF9DC4}" type="presParOf" srcId="{35B1E59C-C89B-4210-93AA-3658779B2ACD}" destId="{14465A26-BAD9-490C-BC3C-1DDF5C431DBC}" srcOrd="6" destOrd="0" presId="urn:microsoft.com/office/officeart/2005/8/layout/bProcess3"/>
    <dgm:cxn modelId="{08B0C020-A585-4703-8DF7-7B07C3107E0F}" type="presParOf" srcId="{35B1E59C-C89B-4210-93AA-3658779B2ACD}" destId="{F308C582-718A-4BD6-8B46-75CA5ADCDE25}" srcOrd="7" destOrd="0" presId="urn:microsoft.com/office/officeart/2005/8/layout/bProcess3"/>
    <dgm:cxn modelId="{4394AC20-9B87-481D-B01A-A915732B7DA7}" type="presParOf" srcId="{F308C582-718A-4BD6-8B46-75CA5ADCDE25}" destId="{0AC756A4-7D29-4A27-BED9-51E8EBAC0871}" srcOrd="0" destOrd="0" presId="urn:microsoft.com/office/officeart/2005/8/layout/bProcess3"/>
    <dgm:cxn modelId="{EB791632-4C5E-4155-9F90-63F21E0D47E0}" type="presParOf" srcId="{35B1E59C-C89B-4210-93AA-3658779B2ACD}" destId="{9C5EB235-35CE-49FC-8020-CE6FA2FF8557}"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E6E0BB-0FF5-4219-A636-5AA343E0AE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BAA211A-30C5-4C7A-9105-07B7672FD21F}">
      <dgm:prSet phldrT="[Text]"/>
      <dgm:spPr/>
      <dgm:t>
        <a:bodyPr/>
        <a:lstStyle/>
        <a:p>
          <a:r>
            <a:rPr lang="en-US" dirty="0"/>
            <a:t>Part III (ITC Availed including transitional ITC ) </a:t>
          </a:r>
        </a:p>
      </dgm:t>
    </dgm:pt>
    <dgm:pt modelId="{BE1F09EA-BF3F-4928-B154-B90212141A18}" type="parTrans" cxnId="{35F4974F-F8C4-4499-9F1F-31D61B370D84}">
      <dgm:prSet/>
      <dgm:spPr/>
      <dgm:t>
        <a:bodyPr/>
        <a:lstStyle/>
        <a:p>
          <a:endParaRPr lang="en-US"/>
        </a:p>
      </dgm:t>
    </dgm:pt>
    <dgm:pt modelId="{05181CA2-5DF6-4E8A-B781-8D463B4FBDB3}" type="sibTrans" cxnId="{35F4974F-F8C4-4499-9F1F-31D61B370D84}">
      <dgm:prSet/>
      <dgm:spPr/>
      <dgm:t>
        <a:bodyPr/>
        <a:lstStyle/>
        <a:p>
          <a:endParaRPr lang="en-US"/>
        </a:p>
      </dgm:t>
    </dgm:pt>
    <dgm:pt modelId="{0652109B-744E-4740-A4EA-3C6586357C3B}">
      <dgm:prSet phldrT="[Text]"/>
      <dgm:spPr/>
      <dgm:t>
        <a:bodyPr/>
        <a:lstStyle/>
        <a:p>
          <a:r>
            <a:rPr lang="en-US" dirty="0"/>
            <a:t>Part IV ( Payment of Taxes )</a:t>
          </a:r>
        </a:p>
      </dgm:t>
    </dgm:pt>
    <dgm:pt modelId="{71576C7C-1DA2-4F0D-A566-8B94D0924BDB}" type="parTrans" cxnId="{5999410F-C2D2-4BE0-800D-64684A2ADBB6}">
      <dgm:prSet/>
      <dgm:spPr/>
      <dgm:t>
        <a:bodyPr/>
        <a:lstStyle/>
        <a:p>
          <a:endParaRPr lang="en-US"/>
        </a:p>
      </dgm:t>
    </dgm:pt>
    <dgm:pt modelId="{D27110CA-63FB-4431-900E-63861D932BAA}" type="sibTrans" cxnId="{5999410F-C2D2-4BE0-800D-64684A2ADBB6}">
      <dgm:prSet/>
      <dgm:spPr/>
      <dgm:t>
        <a:bodyPr/>
        <a:lstStyle/>
        <a:p>
          <a:endParaRPr lang="en-US"/>
        </a:p>
      </dgm:t>
    </dgm:pt>
    <dgm:pt modelId="{4E646978-2342-446A-A7F6-5644B1C05B72}">
      <dgm:prSet/>
      <dgm:spPr/>
      <dgm:t>
        <a:bodyPr/>
        <a:lstStyle/>
        <a:p>
          <a:r>
            <a:rPr lang="en-US" dirty="0"/>
            <a:t>GSTR – 1 and 3.1(d) of GSTR – 3B for RCM liability Vs Books</a:t>
          </a:r>
        </a:p>
      </dgm:t>
    </dgm:pt>
    <dgm:pt modelId="{7A458760-2215-4472-9E36-801A4F9D648E}" type="parTrans" cxnId="{E8100003-7C59-490E-90CB-EEE3B10ABE14}">
      <dgm:prSet/>
      <dgm:spPr/>
      <dgm:t>
        <a:bodyPr/>
        <a:lstStyle/>
        <a:p>
          <a:endParaRPr lang="en-US"/>
        </a:p>
      </dgm:t>
    </dgm:pt>
    <dgm:pt modelId="{B8E45851-B074-4124-8CAC-BBB07ABD4B84}" type="sibTrans" cxnId="{E8100003-7C59-490E-90CB-EEE3B10ABE14}">
      <dgm:prSet/>
      <dgm:spPr/>
      <dgm:t>
        <a:bodyPr/>
        <a:lstStyle/>
        <a:p>
          <a:endParaRPr lang="en-US"/>
        </a:p>
      </dgm:t>
    </dgm:pt>
    <dgm:pt modelId="{E872318F-8E97-472A-A3F0-5116162D733D}">
      <dgm:prSet phldrT="[Text]"/>
      <dgm:spPr/>
      <dgm:t>
        <a:bodyPr/>
        <a:lstStyle/>
        <a:p>
          <a:r>
            <a:rPr lang="en-US" dirty="0"/>
            <a:t>Part II (Outward Supply &amp; booking of RCM Liability )</a:t>
          </a:r>
        </a:p>
      </dgm:t>
    </dgm:pt>
    <dgm:pt modelId="{585B067E-617D-4413-9F8F-A6493D36970E}" type="sibTrans" cxnId="{D70A3576-0C08-4281-B720-17B9A78A9435}">
      <dgm:prSet/>
      <dgm:spPr/>
      <dgm:t>
        <a:bodyPr/>
        <a:lstStyle/>
        <a:p>
          <a:endParaRPr lang="en-US"/>
        </a:p>
      </dgm:t>
    </dgm:pt>
    <dgm:pt modelId="{A30236D0-3954-4959-B165-37608E8F3FFF}" type="parTrans" cxnId="{D70A3576-0C08-4281-B720-17B9A78A9435}">
      <dgm:prSet/>
      <dgm:spPr/>
      <dgm:t>
        <a:bodyPr/>
        <a:lstStyle/>
        <a:p>
          <a:endParaRPr lang="en-US"/>
        </a:p>
      </dgm:t>
    </dgm:pt>
    <dgm:pt modelId="{B8418E76-EBB1-4E16-8BD5-5CFEF9111F3F}">
      <dgm:prSet/>
      <dgm:spPr/>
      <dgm:t>
        <a:bodyPr/>
        <a:lstStyle/>
        <a:p>
          <a:r>
            <a:rPr lang="en-US" dirty="0"/>
            <a:t>Table 4A of GSTR – 3B , GSTR – 2A , Trans I and Trans II </a:t>
          </a:r>
        </a:p>
      </dgm:t>
    </dgm:pt>
    <dgm:pt modelId="{89265CEA-7D7E-4FED-8368-A87C91BB7FFE}" type="parTrans" cxnId="{251C8294-3127-4D80-A499-3220B949ABEB}">
      <dgm:prSet/>
      <dgm:spPr/>
      <dgm:t>
        <a:bodyPr/>
        <a:lstStyle/>
        <a:p>
          <a:endParaRPr lang="en-US"/>
        </a:p>
      </dgm:t>
    </dgm:pt>
    <dgm:pt modelId="{27DCE261-7BA9-47E0-87EA-02F66C9DF1C9}" type="sibTrans" cxnId="{251C8294-3127-4D80-A499-3220B949ABEB}">
      <dgm:prSet/>
      <dgm:spPr/>
      <dgm:t>
        <a:bodyPr/>
        <a:lstStyle/>
        <a:p>
          <a:endParaRPr lang="en-US"/>
        </a:p>
      </dgm:t>
    </dgm:pt>
    <dgm:pt modelId="{BAB2C333-806A-4348-A39C-0E2DA160DC2B}">
      <dgm:prSet/>
      <dgm:spPr/>
      <dgm:t>
        <a:bodyPr/>
        <a:lstStyle/>
        <a:p>
          <a:r>
            <a:rPr lang="en-US" dirty="0"/>
            <a:t>GSTR – 3B</a:t>
          </a:r>
        </a:p>
      </dgm:t>
    </dgm:pt>
    <dgm:pt modelId="{5B839899-7142-4605-A2A5-08EA4163139A}" type="parTrans" cxnId="{890F95C2-F481-481E-A593-3D2B800D3F0E}">
      <dgm:prSet/>
      <dgm:spPr/>
      <dgm:t>
        <a:bodyPr/>
        <a:lstStyle/>
        <a:p>
          <a:endParaRPr lang="en-US"/>
        </a:p>
      </dgm:t>
    </dgm:pt>
    <dgm:pt modelId="{7B25A10B-B53C-45C6-BD83-58C5D786BD51}" type="sibTrans" cxnId="{890F95C2-F481-481E-A593-3D2B800D3F0E}">
      <dgm:prSet/>
      <dgm:spPr/>
      <dgm:t>
        <a:bodyPr/>
        <a:lstStyle/>
        <a:p>
          <a:endParaRPr lang="en-US"/>
        </a:p>
      </dgm:t>
    </dgm:pt>
    <dgm:pt modelId="{0C6A5699-2D48-4776-8A37-1FBF4DAED9AA}" type="pres">
      <dgm:prSet presAssocID="{4CE6E0BB-0FF5-4219-A636-5AA343E0AE08}" presName="linear" presStyleCnt="0">
        <dgm:presLayoutVars>
          <dgm:dir/>
          <dgm:animLvl val="lvl"/>
          <dgm:resizeHandles val="exact"/>
        </dgm:presLayoutVars>
      </dgm:prSet>
      <dgm:spPr/>
    </dgm:pt>
    <dgm:pt modelId="{652C97D1-F9FB-4588-A3B8-2562AB978B97}" type="pres">
      <dgm:prSet presAssocID="{E872318F-8E97-472A-A3F0-5116162D733D}" presName="parentLin" presStyleCnt="0"/>
      <dgm:spPr/>
    </dgm:pt>
    <dgm:pt modelId="{F620E820-5756-43AC-8E07-3C9ECCBC6870}" type="pres">
      <dgm:prSet presAssocID="{E872318F-8E97-472A-A3F0-5116162D733D}" presName="parentLeftMargin" presStyleLbl="node1" presStyleIdx="0" presStyleCnt="3"/>
      <dgm:spPr/>
    </dgm:pt>
    <dgm:pt modelId="{C7109E8B-E7E2-4927-B427-59E46B9B7761}" type="pres">
      <dgm:prSet presAssocID="{E872318F-8E97-472A-A3F0-5116162D733D}" presName="parentText" presStyleLbl="node1" presStyleIdx="0" presStyleCnt="3" custScaleY="198859">
        <dgm:presLayoutVars>
          <dgm:chMax val="0"/>
          <dgm:bulletEnabled val="1"/>
        </dgm:presLayoutVars>
      </dgm:prSet>
      <dgm:spPr/>
    </dgm:pt>
    <dgm:pt modelId="{B4575CF1-0BDB-42D7-A303-8BCE85B796FD}" type="pres">
      <dgm:prSet presAssocID="{E872318F-8E97-472A-A3F0-5116162D733D}" presName="negativeSpace" presStyleCnt="0"/>
      <dgm:spPr/>
    </dgm:pt>
    <dgm:pt modelId="{7B09D844-9C3A-4480-B49F-D9A57F8A501D}" type="pres">
      <dgm:prSet presAssocID="{E872318F-8E97-472A-A3F0-5116162D733D}" presName="childText" presStyleLbl="conFgAcc1" presStyleIdx="0" presStyleCnt="3" custLinFactNeighborX="-271" custLinFactNeighborY="86398">
        <dgm:presLayoutVars>
          <dgm:bulletEnabled val="1"/>
        </dgm:presLayoutVars>
      </dgm:prSet>
      <dgm:spPr/>
    </dgm:pt>
    <dgm:pt modelId="{61F2EBB7-29C5-4E1D-AD58-31C5CC24E818}" type="pres">
      <dgm:prSet presAssocID="{585B067E-617D-4413-9F8F-A6493D36970E}" presName="spaceBetweenRectangles" presStyleCnt="0"/>
      <dgm:spPr/>
    </dgm:pt>
    <dgm:pt modelId="{7CE67122-7EC3-43CA-99D6-D838CA53A6E5}" type="pres">
      <dgm:prSet presAssocID="{9BAA211A-30C5-4C7A-9105-07B7672FD21F}" presName="parentLin" presStyleCnt="0"/>
      <dgm:spPr/>
    </dgm:pt>
    <dgm:pt modelId="{6990F653-C008-4A0F-A1CE-6EDF077B1B11}" type="pres">
      <dgm:prSet presAssocID="{9BAA211A-30C5-4C7A-9105-07B7672FD21F}" presName="parentLeftMargin" presStyleLbl="node1" presStyleIdx="0" presStyleCnt="3"/>
      <dgm:spPr/>
    </dgm:pt>
    <dgm:pt modelId="{C8C02D02-24F2-47B9-8068-84A49F27C45B}" type="pres">
      <dgm:prSet presAssocID="{9BAA211A-30C5-4C7A-9105-07B7672FD21F}" presName="parentText" presStyleLbl="node1" presStyleIdx="1" presStyleCnt="3" custScaleY="146648">
        <dgm:presLayoutVars>
          <dgm:chMax val="0"/>
          <dgm:bulletEnabled val="1"/>
        </dgm:presLayoutVars>
      </dgm:prSet>
      <dgm:spPr/>
    </dgm:pt>
    <dgm:pt modelId="{8EEC5D18-CC88-4B5D-91ED-5D7F104980C6}" type="pres">
      <dgm:prSet presAssocID="{9BAA211A-30C5-4C7A-9105-07B7672FD21F}" presName="negativeSpace" presStyleCnt="0"/>
      <dgm:spPr/>
    </dgm:pt>
    <dgm:pt modelId="{16CDF377-BB73-41A4-9E96-DA4400B6551C}" type="pres">
      <dgm:prSet presAssocID="{9BAA211A-30C5-4C7A-9105-07B7672FD21F}" presName="childText" presStyleLbl="conFgAcc1" presStyleIdx="1" presStyleCnt="3">
        <dgm:presLayoutVars>
          <dgm:bulletEnabled val="1"/>
        </dgm:presLayoutVars>
      </dgm:prSet>
      <dgm:spPr/>
    </dgm:pt>
    <dgm:pt modelId="{73F6685C-D137-4FA2-82B2-E906ABBD7B1D}" type="pres">
      <dgm:prSet presAssocID="{05181CA2-5DF6-4E8A-B781-8D463B4FBDB3}" presName="spaceBetweenRectangles" presStyleCnt="0"/>
      <dgm:spPr/>
    </dgm:pt>
    <dgm:pt modelId="{C7A9398D-1A25-4054-9A74-E7335D196606}" type="pres">
      <dgm:prSet presAssocID="{0652109B-744E-4740-A4EA-3C6586357C3B}" presName="parentLin" presStyleCnt="0"/>
      <dgm:spPr/>
    </dgm:pt>
    <dgm:pt modelId="{58F4D426-724E-43E6-A442-4DEFA56153D7}" type="pres">
      <dgm:prSet presAssocID="{0652109B-744E-4740-A4EA-3C6586357C3B}" presName="parentLeftMargin" presStyleLbl="node1" presStyleIdx="1" presStyleCnt="3"/>
      <dgm:spPr/>
    </dgm:pt>
    <dgm:pt modelId="{20966DB1-FFDB-43BF-88C4-40BED51AEC09}" type="pres">
      <dgm:prSet presAssocID="{0652109B-744E-4740-A4EA-3C6586357C3B}" presName="parentText" presStyleLbl="node1" presStyleIdx="2" presStyleCnt="3" custScaleY="183736">
        <dgm:presLayoutVars>
          <dgm:chMax val="0"/>
          <dgm:bulletEnabled val="1"/>
        </dgm:presLayoutVars>
      </dgm:prSet>
      <dgm:spPr/>
    </dgm:pt>
    <dgm:pt modelId="{FAB9C5C4-B6DA-4600-B422-E6ED209E625B}" type="pres">
      <dgm:prSet presAssocID="{0652109B-744E-4740-A4EA-3C6586357C3B}" presName="negativeSpace" presStyleCnt="0"/>
      <dgm:spPr/>
    </dgm:pt>
    <dgm:pt modelId="{D0F1AF38-79D8-4E74-934B-813E404C164B}" type="pres">
      <dgm:prSet presAssocID="{0652109B-744E-4740-A4EA-3C6586357C3B}" presName="childText" presStyleLbl="conFgAcc1" presStyleIdx="2" presStyleCnt="3">
        <dgm:presLayoutVars>
          <dgm:bulletEnabled val="1"/>
        </dgm:presLayoutVars>
      </dgm:prSet>
      <dgm:spPr/>
    </dgm:pt>
  </dgm:ptLst>
  <dgm:cxnLst>
    <dgm:cxn modelId="{E8100003-7C59-490E-90CB-EEE3B10ABE14}" srcId="{E872318F-8E97-472A-A3F0-5116162D733D}" destId="{4E646978-2342-446A-A7F6-5644B1C05B72}" srcOrd="0" destOrd="0" parTransId="{7A458760-2215-4472-9E36-801A4F9D648E}" sibTransId="{B8E45851-B074-4124-8CAC-BBB07ABD4B84}"/>
    <dgm:cxn modelId="{5999410F-C2D2-4BE0-800D-64684A2ADBB6}" srcId="{4CE6E0BB-0FF5-4219-A636-5AA343E0AE08}" destId="{0652109B-744E-4740-A4EA-3C6586357C3B}" srcOrd="2" destOrd="0" parTransId="{71576C7C-1DA2-4F0D-A566-8B94D0924BDB}" sibTransId="{D27110CA-63FB-4431-900E-63861D932BAA}"/>
    <dgm:cxn modelId="{8AE8FB14-4396-48C1-81C3-F2050D7A49F3}" type="presOf" srcId="{E872318F-8E97-472A-A3F0-5116162D733D}" destId="{C7109E8B-E7E2-4927-B427-59E46B9B7761}" srcOrd="1" destOrd="0" presId="urn:microsoft.com/office/officeart/2005/8/layout/list1"/>
    <dgm:cxn modelId="{C301CA2C-7AFE-4863-BB36-B76FB88AC543}" type="presOf" srcId="{E872318F-8E97-472A-A3F0-5116162D733D}" destId="{F620E820-5756-43AC-8E07-3C9ECCBC6870}" srcOrd="0" destOrd="0" presId="urn:microsoft.com/office/officeart/2005/8/layout/list1"/>
    <dgm:cxn modelId="{7DF81042-30B4-4CE1-A89C-C7DBAC6A9ED8}" type="presOf" srcId="{0652109B-744E-4740-A4EA-3C6586357C3B}" destId="{20966DB1-FFDB-43BF-88C4-40BED51AEC09}" srcOrd="1" destOrd="0" presId="urn:microsoft.com/office/officeart/2005/8/layout/list1"/>
    <dgm:cxn modelId="{35F4974F-F8C4-4499-9F1F-31D61B370D84}" srcId="{4CE6E0BB-0FF5-4219-A636-5AA343E0AE08}" destId="{9BAA211A-30C5-4C7A-9105-07B7672FD21F}" srcOrd="1" destOrd="0" parTransId="{BE1F09EA-BF3F-4928-B154-B90212141A18}" sibTransId="{05181CA2-5DF6-4E8A-B781-8D463B4FBDB3}"/>
    <dgm:cxn modelId="{D70A3576-0C08-4281-B720-17B9A78A9435}" srcId="{4CE6E0BB-0FF5-4219-A636-5AA343E0AE08}" destId="{E872318F-8E97-472A-A3F0-5116162D733D}" srcOrd="0" destOrd="0" parTransId="{A30236D0-3954-4959-B165-37608E8F3FFF}" sibTransId="{585B067E-617D-4413-9F8F-A6493D36970E}"/>
    <dgm:cxn modelId="{5398887E-4866-4340-B91C-06BFE62876DF}" type="presOf" srcId="{9BAA211A-30C5-4C7A-9105-07B7672FD21F}" destId="{6990F653-C008-4A0F-A1CE-6EDF077B1B11}" srcOrd="0" destOrd="0" presId="urn:microsoft.com/office/officeart/2005/8/layout/list1"/>
    <dgm:cxn modelId="{D8592581-3E12-491B-A62C-C5F1CAE3FAF1}" type="presOf" srcId="{4CE6E0BB-0FF5-4219-A636-5AA343E0AE08}" destId="{0C6A5699-2D48-4776-8A37-1FBF4DAED9AA}" srcOrd="0" destOrd="0" presId="urn:microsoft.com/office/officeart/2005/8/layout/list1"/>
    <dgm:cxn modelId="{2CF6CF82-940A-40E6-8A62-8E2499ACA01D}" type="presOf" srcId="{4E646978-2342-446A-A7F6-5644B1C05B72}" destId="{7B09D844-9C3A-4480-B49F-D9A57F8A501D}" srcOrd="0" destOrd="0" presId="urn:microsoft.com/office/officeart/2005/8/layout/list1"/>
    <dgm:cxn modelId="{F115608A-5736-4649-998D-F8764CD9C920}" type="presOf" srcId="{BAB2C333-806A-4348-A39C-0E2DA160DC2B}" destId="{D0F1AF38-79D8-4E74-934B-813E404C164B}" srcOrd="0" destOrd="0" presId="urn:microsoft.com/office/officeart/2005/8/layout/list1"/>
    <dgm:cxn modelId="{251C8294-3127-4D80-A499-3220B949ABEB}" srcId="{9BAA211A-30C5-4C7A-9105-07B7672FD21F}" destId="{B8418E76-EBB1-4E16-8BD5-5CFEF9111F3F}" srcOrd="0" destOrd="0" parTransId="{89265CEA-7D7E-4FED-8368-A87C91BB7FFE}" sibTransId="{27DCE261-7BA9-47E0-87EA-02F66C9DF1C9}"/>
    <dgm:cxn modelId="{A4DC76B7-4EF8-4414-BF4B-70AF99B0ED1E}" type="presOf" srcId="{9BAA211A-30C5-4C7A-9105-07B7672FD21F}" destId="{C8C02D02-24F2-47B9-8068-84A49F27C45B}" srcOrd="1" destOrd="0" presId="urn:microsoft.com/office/officeart/2005/8/layout/list1"/>
    <dgm:cxn modelId="{890F95C2-F481-481E-A593-3D2B800D3F0E}" srcId="{0652109B-744E-4740-A4EA-3C6586357C3B}" destId="{BAB2C333-806A-4348-A39C-0E2DA160DC2B}" srcOrd="0" destOrd="0" parTransId="{5B839899-7142-4605-A2A5-08EA4163139A}" sibTransId="{7B25A10B-B53C-45C6-BD83-58C5D786BD51}"/>
    <dgm:cxn modelId="{0E3AECC4-CC43-446C-83AA-5B6546B09D31}" type="presOf" srcId="{B8418E76-EBB1-4E16-8BD5-5CFEF9111F3F}" destId="{16CDF377-BB73-41A4-9E96-DA4400B6551C}" srcOrd="0" destOrd="0" presId="urn:microsoft.com/office/officeart/2005/8/layout/list1"/>
    <dgm:cxn modelId="{010024D3-190C-4526-8100-2C97E3CD3F36}" type="presOf" srcId="{0652109B-744E-4740-A4EA-3C6586357C3B}" destId="{58F4D426-724E-43E6-A442-4DEFA56153D7}" srcOrd="0" destOrd="0" presId="urn:microsoft.com/office/officeart/2005/8/layout/list1"/>
    <dgm:cxn modelId="{7493C8DA-B235-408C-B81D-F5FD031E7B52}" type="presParOf" srcId="{0C6A5699-2D48-4776-8A37-1FBF4DAED9AA}" destId="{652C97D1-F9FB-4588-A3B8-2562AB978B97}" srcOrd="0" destOrd="0" presId="urn:microsoft.com/office/officeart/2005/8/layout/list1"/>
    <dgm:cxn modelId="{9BD7000C-B257-4C46-940D-45251D90DD63}" type="presParOf" srcId="{652C97D1-F9FB-4588-A3B8-2562AB978B97}" destId="{F620E820-5756-43AC-8E07-3C9ECCBC6870}" srcOrd="0" destOrd="0" presId="urn:microsoft.com/office/officeart/2005/8/layout/list1"/>
    <dgm:cxn modelId="{3D79C6D1-D091-4919-B75B-8B0E335C1FCD}" type="presParOf" srcId="{652C97D1-F9FB-4588-A3B8-2562AB978B97}" destId="{C7109E8B-E7E2-4927-B427-59E46B9B7761}" srcOrd="1" destOrd="0" presId="urn:microsoft.com/office/officeart/2005/8/layout/list1"/>
    <dgm:cxn modelId="{B039D360-4C44-44D0-9180-294116C9ACD6}" type="presParOf" srcId="{0C6A5699-2D48-4776-8A37-1FBF4DAED9AA}" destId="{B4575CF1-0BDB-42D7-A303-8BCE85B796FD}" srcOrd="1" destOrd="0" presId="urn:microsoft.com/office/officeart/2005/8/layout/list1"/>
    <dgm:cxn modelId="{23628024-84AF-424D-8D20-4EEE25D2C1A2}" type="presParOf" srcId="{0C6A5699-2D48-4776-8A37-1FBF4DAED9AA}" destId="{7B09D844-9C3A-4480-B49F-D9A57F8A501D}" srcOrd="2" destOrd="0" presId="urn:microsoft.com/office/officeart/2005/8/layout/list1"/>
    <dgm:cxn modelId="{5AB89900-7605-4E76-957E-6299687FB501}" type="presParOf" srcId="{0C6A5699-2D48-4776-8A37-1FBF4DAED9AA}" destId="{61F2EBB7-29C5-4E1D-AD58-31C5CC24E818}" srcOrd="3" destOrd="0" presId="urn:microsoft.com/office/officeart/2005/8/layout/list1"/>
    <dgm:cxn modelId="{637409FB-DB1F-4544-B23C-378E5D697179}" type="presParOf" srcId="{0C6A5699-2D48-4776-8A37-1FBF4DAED9AA}" destId="{7CE67122-7EC3-43CA-99D6-D838CA53A6E5}" srcOrd="4" destOrd="0" presId="urn:microsoft.com/office/officeart/2005/8/layout/list1"/>
    <dgm:cxn modelId="{910ABEAA-9F77-4E03-827A-EE8A296CB3E0}" type="presParOf" srcId="{7CE67122-7EC3-43CA-99D6-D838CA53A6E5}" destId="{6990F653-C008-4A0F-A1CE-6EDF077B1B11}" srcOrd="0" destOrd="0" presId="urn:microsoft.com/office/officeart/2005/8/layout/list1"/>
    <dgm:cxn modelId="{1EFA4C5F-9568-4BE7-982C-AE9E79478A98}" type="presParOf" srcId="{7CE67122-7EC3-43CA-99D6-D838CA53A6E5}" destId="{C8C02D02-24F2-47B9-8068-84A49F27C45B}" srcOrd="1" destOrd="0" presId="urn:microsoft.com/office/officeart/2005/8/layout/list1"/>
    <dgm:cxn modelId="{811FCB6A-6CDC-497B-A2E0-4DA5A69928F5}" type="presParOf" srcId="{0C6A5699-2D48-4776-8A37-1FBF4DAED9AA}" destId="{8EEC5D18-CC88-4B5D-91ED-5D7F104980C6}" srcOrd="5" destOrd="0" presId="urn:microsoft.com/office/officeart/2005/8/layout/list1"/>
    <dgm:cxn modelId="{02B51156-B39B-4A68-83CA-0A8A36440A29}" type="presParOf" srcId="{0C6A5699-2D48-4776-8A37-1FBF4DAED9AA}" destId="{16CDF377-BB73-41A4-9E96-DA4400B6551C}" srcOrd="6" destOrd="0" presId="urn:microsoft.com/office/officeart/2005/8/layout/list1"/>
    <dgm:cxn modelId="{0CA10DF2-4C53-4813-9C41-B82DFA6F3508}" type="presParOf" srcId="{0C6A5699-2D48-4776-8A37-1FBF4DAED9AA}" destId="{73F6685C-D137-4FA2-82B2-E906ABBD7B1D}" srcOrd="7" destOrd="0" presId="urn:microsoft.com/office/officeart/2005/8/layout/list1"/>
    <dgm:cxn modelId="{70B2C258-2964-4533-8244-4477FC7995AD}" type="presParOf" srcId="{0C6A5699-2D48-4776-8A37-1FBF4DAED9AA}" destId="{C7A9398D-1A25-4054-9A74-E7335D196606}" srcOrd="8" destOrd="0" presId="urn:microsoft.com/office/officeart/2005/8/layout/list1"/>
    <dgm:cxn modelId="{CD57A5F7-12F7-4399-BFC8-56D75B557351}" type="presParOf" srcId="{C7A9398D-1A25-4054-9A74-E7335D196606}" destId="{58F4D426-724E-43E6-A442-4DEFA56153D7}" srcOrd="0" destOrd="0" presId="urn:microsoft.com/office/officeart/2005/8/layout/list1"/>
    <dgm:cxn modelId="{64BD3BA1-E592-43C6-BB96-2C5F1579EEBC}" type="presParOf" srcId="{C7A9398D-1A25-4054-9A74-E7335D196606}" destId="{20966DB1-FFDB-43BF-88C4-40BED51AEC09}" srcOrd="1" destOrd="0" presId="urn:microsoft.com/office/officeart/2005/8/layout/list1"/>
    <dgm:cxn modelId="{B691F5CD-35C6-4C0A-9223-DB16E1179D1F}" type="presParOf" srcId="{0C6A5699-2D48-4776-8A37-1FBF4DAED9AA}" destId="{FAB9C5C4-B6DA-4600-B422-E6ED209E625B}" srcOrd="9" destOrd="0" presId="urn:microsoft.com/office/officeart/2005/8/layout/list1"/>
    <dgm:cxn modelId="{787C2872-553A-4FC1-B19B-67B71DA1E43F}" type="presParOf" srcId="{0C6A5699-2D48-4776-8A37-1FBF4DAED9AA}" destId="{D0F1AF38-79D8-4E74-934B-813E404C164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68A775-5062-48A9-82CE-30FE2B48A443}" type="doc">
      <dgm:prSet loTypeId="urn:microsoft.com/office/officeart/2005/8/layout/hList9" loCatId="list" qsTypeId="urn:microsoft.com/office/officeart/2005/8/quickstyle/simple1" qsCatId="simple" csTypeId="urn:microsoft.com/office/officeart/2005/8/colors/colorful1#1" csCatId="colorful" phldr="1"/>
      <dgm:spPr/>
      <dgm:t>
        <a:bodyPr/>
        <a:lstStyle/>
        <a:p>
          <a:endParaRPr lang="en-US"/>
        </a:p>
      </dgm:t>
    </dgm:pt>
    <dgm:pt modelId="{53ABB877-257D-4700-9B17-7CF75ED5BA81}">
      <dgm:prSet phldrT="[Text]" custT="1"/>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dgm:spPr>
      <dgm:t>
        <a:bodyPr/>
        <a:lstStyle/>
        <a:p>
          <a:r>
            <a:rPr lang="en-US" sz="2800" b="1" i="0" dirty="0">
              <a:latin typeface="Times New Roman" pitchFamily="18" charset="0"/>
              <a:cs typeface="Times New Roman" pitchFamily="18" charset="0"/>
            </a:rPr>
            <a:t>Lower will be Late fee</a:t>
          </a:r>
          <a:endParaRPr lang="en-US" sz="2800" b="1" dirty="0">
            <a:latin typeface="Times New Roman" pitchFamily="18" charset="0"/>
            <a:cs typeface="Times New Roman" pitchFamily="18" charset="0"/>
          </a:endParaRPr>
        </a:p>
      </dgm:t>
    </dgm:pt>
    <dgm:pt modelId="{1311A65C-1B8E-4388-BA23-BE8FAAD97BB4}" type="parTrans" cxnId="{02A0AA54-33AD-48A9-BE10-8C3DE77FF852}">
      <dgm:prSet/>
      <dgm:spPr/>
      <dgm:t>
        <a:bodyPr/>
        <a:lstStyle/>
        <a:p>
          <a:endParaRPr lang="en-US"/>
        </a:p>
      </dgm:t>
    </dgm:pt>
    <dgm:pt modelId="{F2B52482-06E4-465E-B0C1-3F63B90ACA78}" type="sibTrans" cxnId="{02A0AA54-33AD-48A9-BE10-8C3DE77FF852}">
      <dgm:prSet/>
      <dgm:spPr/>
      <dgm:t>
        <a:bodyPr/>
        <a:lstStyle/>
        <a:p>
          <a:endParaRPr lang="en-US"/>
        </a:p>
      </dgm:t>
    </dgm:pt>
    <dgm:pt modelId="{01D69DAC-C309-4AB0-B9CA-3D303414023C}">
      <dgm:prSet phldrT="[Text]" custT="1"/>
      <dgm:spPr>
        <a:blipFill rotWithShape="0">
          <a:blip xmlns:r="http://schemas.openxmlformats.org/officeDocument/2006/relationships" r:embed="rId1"/>
          <a:tile tx="0" ty="0" sx="100000" sy="100000" flip="none" algn="tl"/>
        </a:blipFill>
        <a:ln>
          <a:solidFill>
            <a:schemeClr val="bg1">
              <a:lumMod val="50000"/>
              <a:lumOff val="50000"/>
              <a:alpha val="90000"/>
            </a:schemeClr>
          </a:solidFill>
        </a:ln>
      </dgm:spPr>
      <dgm:t>
        <a:bodyPr/>
        <a:lstStyle/>
        <a:p>
          <a:r>
            <a:rPr lang="en-US" sz="2400" b="0" i="0" dirty="0">
              <a:latin typeface="Times New Roman" pitchFamily="18" charset="0"/>
              <a:cs typeface="Times New Roman" pitchFamily="18" charset="0"/>
            </a:rPr>
            <a:t>It is Rs 100 under CGST &amp; 100 under SGST, total late fee is       </a:t>
          </a:r>
          <a:r>
            <a:rPr lang="en-US" sz="2400" b="1" i="0" dirty="0">
              <a:solidFill>
                <a:srgbClr val="C00000"/>
              </a:solidFill>
              <a:latin typeface="Times New Roman" pitchFamily="18" charset="0"/>
              <a:cs typeface="Times New Roman" pitchFamily="18" charset="0"/>
            </a:rPr>
            <a:t>Rs 200 </a:t>
          </a:r>
          <a:r>
            <a:rPr lang="en-US" sz="2400" b="0" i="0" dirty="0">
              <a:latin typeface="Times New Roman" pitchFamily="18" charset="0"/>
              <a:cs typeface="Times New Roman" pitchFamily="18" charset="0"/>
            </a:rPr>
            <a:t>per day of </a:t>
          </a:r>
          <a:r>
            <a:rPr lang="en-US" sz="2400" b="1" i="0" dirty="0">
              <a:solidFill>
                <a:srgbClr val="C00000"/>
              </a:solidFill>
              <a:latin typeface="Times New Roman" pitchFamily="18" charset="0"/>
              <a:cs typeface="Times New Roman" pitchFamily="18" charset="0"/>
            </a:rPr>
            <a:t>default </a:t>
          </a:r>
        </a:p>
        <a:p>
          <a:endParaRPr lang="en-US" sz="2400" b="1" dirty="0">
            <a:solidFill>
              <a:schemeClr val="bg1"/>
            </a:solidFill>
            <a:latin typeface="Times New Roman" pitchFamily="18" charset="0"/>
            <a:cs typeface="Times New Roman" pitchFamily="18" charset="0"/>
          </a:endParaRPr>
        </a:p>
      </dgm:t>
    </dgm:pt>
    <dgm:pt modelId="{79CA752D-49FA-418A-BECB-EE5FE4998337}" type="parTrans" cxnId="{E9C97270-B6C5-4438-A5C5-199BB1B9A32B}">
      <dgm:prSet/>
      <dgm:spPr/>
      <dgm:t>
        <a:bodyPr/>
        <a:lstStyle/>
        <a:p>
          <a:endParaRPr lang="en-US"/>
        </a:p>
      </dgm:t>
    </dgm:pt>
    <dgm:pt modelId="{FFDB7F41-620E-481E-AD54-8F9992B99131}" type="sibTrans" cxnId="{E9C97270-B6C5-4438-A5C5-199BB1B9A32B}">
      <dgm:prSet/>
      <dgm:spPr/>
      <dgm:t>
        <a:bodyPr/>
        <a:lstStyle/>
        <a:p>
          <a:endParaRPr lang="en-US"/>
        </a:p>
      </dgm:t>
    </dgm:pt>
    <dgm:pt modelId="{E490D696-7668-4EB8-A1F7-9ECEF239E94A}">
      <dgm:prSet phldrT="[Text]" custT="1"/>
      <dgm:spPr>
        <a:blipFill rotWithShape="0">
          <a:blip xmlns:r="http://schemas.openxmlformats.org/officeDocument/2006/relationships" r:embed="rId1"/>
          <a:tile tx="0" ty="0" sx="100000" sy="100000" flip="none" algn="tl"/>
        </a:blipFill>
        <a:ln>
          <a:solidFill>
            <a:schemeClr val="bg1">
              <a:lumMod val="50000"/>
              <a:lumOff val="50000"/>
              <a:alpha val="90000"/>
            </a:schemeClr>
          </a:solidFill>
        </a:ln>
      </dgm:spPr>
      <dgm:t>
        <a:bodyPr/>
        <a:lstStyle/>
        <a:p>
          <a:r>
            <a:rPr lang="en-US" sz="2400" spc="-85" dirty="0">
              <a:solidFill>
                <a:schemeClr val="bg1"/>
              </a:solidFill>
              <a:latin typeface="Times New Roman"/>
              <a:cs typeface="Times New Roman"/>
            </a:rPr>
            <a:t>0.5% </a:t>
          </a:r>
          <a:r>
            <a:rPr lang="en-US" sz="2400" spc="-150" dirty="0">
              <a:solidFill>
                <a:schemeClr val="bg1"/>
              </a:solidFill>
              <a:latin typeface="Times New Roman"/>
              <a:cs typeface="Times New Roman"/>
            </a:rPr>
            <a:t>of</a:t>
          </a:r>
          <a:r>
            <a:rPr lang="en-US" sz="2400" spc="-450" dirty="0">
              <a:solidFill>
                <a:schemeClr val="bg1"/>
              </a:solidFill>
              <a:latin typeface="Times New Roman"/>
              <a:cs typeface="Times New Roman"/>
            </a:rPr>
            <a:t>    </a:t>
          </a:r>
          <a:r>
            <a:rPr lang="en-US" sz="2400" spc="-130" dirty="0">
              <a:solidFill>
                <a:schemeClr val="bg1"/>
              </a:solidFill>
              <a:latin typeface="Times New Roman"/>
              <a:cs typeface="Times New Roman"/>
            </a:rPr>
            <a:t>Turnover  </a:t>
          </a:r>
          <a:r>
            <a:rPr lang="en-US" sz="2400" spc="-120" dirty="0">
              <a:solidFill>
                <a:schemeClr val="bg1"/>
              </a:solidFill>
              <a:latin typeface="Times New Roman"/>
              <a:cs typeface="Times New Roman"/>
            </a:rPr>
            <a:t>in </a:t>
          </a:r>
          <a:r>
            <a:rPr lang="en-US" sz="2400" spc="-75" dirty="0">
              <a:solidFill>
                <a:schemeClr val="bg1"/>
              </a:solidFill>
              <a:latin typeface="Times New Roman"/>
              <a:cs typeface="Times New Roman"/>
            </a:rPr>
            <a:t>the </a:t>
          </a:r>
          <a:r>
            <a:rPr lang="en-US" sz="2400" spc="-40" dirty="0">
              <a:solidFill>
                <a:schemeClr val="bg1"/>
              </a:solidFill>
              <a:latin typeface="Times New Roman"/>
              <a:cs typeface="Times New Roman"/>
            </a:rPr>
            <a:t>State/UT </a:t>
          </a:r>
        </a:p>
        <a:p>
          <a:r>
            <a:rPr lang="en-US" sz="2400" spc="-85" dirty="0">
              <a:solidFill>
                <a:schemeClr val="bg1"/>
              </a:solidFill>
              <a:latin typeface="Times New Roman"/>
              <a:cs typeface="Times New Roman"/>
            </a:rPr>
            <a:t>(0.25% </a:t>
          </a:r>
          <a:r>
            <a:rPr lang="en-US" sz="2400" spc="-145" dirty="0">
              <a:solidFill>
                <a:schemeClr val="bg1"/>
              </a:solidFill>
              <a:latin typeface="Times New Roman"/>
              <a:cs typeface="Times New Roman"/>
            </a:rPr>
            <a:t>each </a:t>
          </a:r>
          <a:r>
            <a:rPr lang="en-US" sz="2400" spc="-95" dirty="0">
              <a:solidFill>
                <a:schemeClr val="bg1"/>
              </a:solidFill>
              <a:latin typeface="Times New Roman"/>
              <a:cs typeface="Times New Roman"/>
            </a:rPr>
            <a:t>for  </a:t>
          </a:r>
          <a:r>
            <a:rPr lang="en-US" sz="2400" spc="-200" dirty="0">
              <a:solidFill>
                <a:schemeClr val="bg1"/>
              </a:solidFill>
              <a:latin typeface="Times New Roman"/>
              <a:cs typeface="Times New Roman"/>
            </a:rPr>
            <a:t>CGST </a:t>
          </a:r>
          <a:r>
            <a:rPr lang="en-US" sz="2400" spc="-425" dirty="0">
              <a:solidFill>
                <a:schemeClr val="bg1"/>
              </a:solidFill>
              <a:latin typeface="Times New Roman"/>
              <a:cs typeface="Times New Roman"/>
            </a:rPr>
            <a:t>&amp;</a:t>
          </a:r>
          <a:r>
            <a:rPr lang="en-US" sz="2400" spc="-220" dirty="0">
              <a:solidFill>
                <a:schemeClr val="bg1"/>
              </a:solidFill>
              <a:latin typeface="Times New Roman"/>
              <a:cs typeface="Times New Roman"/>
            </a:rPr>
            <a:t>  SGST )</a:t>
          </a:r>
          <a:endParaRPr lang="en-US" sz="2400" b="1" dirty="0">
            <a:solidFill>
              <a:srgbClr val="C00000"/>
            </a:solidFill>
            <a:latin typeface="Times New Roman" pitchFamily="18" charset="0"/>
            <a:cs typeface="Times New Roman" pitchFamily="18" charset="0"/>
          </a:endParaRPr>
        </a:p>
      </dgm:t>
    </dgm:pt>
    <dgm:pt modelId="{2ED05F14-70D6-4A16-9362-489A990CD54A}" type="parTrans" cxnId="{EB26296B-92BA-4443-A1E5-F54C740E7EBC}">
      <dgm:prSet/>
      <dgm:spPr/>
      <dgm:t>
        <a:bodyPr/>
        <a:lstStyle/>
        <a:p>
          <a:endParaRPr lang="en-US"/>
        </a:p>
      </dgm:t>
    </dgm:pt>
    <dgm:pt modelId="{89F722C4-A24A-4214-B265-081DF4655E5B}" type="sibTrans" cxnId="{EB26296B-92BA-4443-A1E5-F54C740E7EBC}">
      <dgm:prSet/>
      <dgm:spPr/>
      <dgm:t>
        <a:bodyPr/>
        <a:lstStyle/>
        <a:p>
          <a:endParaRPr lang="en-US"/>
        </a:p>
      </dgm:t>
    </dgm:pt>
    <dgm:pt modelId="{34AD4A16-329E-47BB-AF20-4AFAADE102D5}" type="pres">
      <dgm:prSet presAssocID="{0368A775-5062-48A9-82CE-30FE2B48A443}" presName="list" presStyleCnt="0">
        <dgm:presLayoutVars>
          <dgm:dir/>
          <dgm:animLvl val="lvl"/>
        </dgm:presLayoutVars>
      </dgm:prSet>
      <dgm:spPr/>
    </dgm:pt>
    <dgm:pt modelId="{844EB794-B0E6-4F0D-B61D-912E2CC382B8}" type="pres">
      <dgm:prSet presAssocID="{53ABB877-257D-4700-9B17-7CF75ED5BA81}" presName="posSpace" presStyleCnt="0"/>
      <dgm:spPr/>
    </dgm:pt>
    <dgm:pt modelId="{16770C58-4E30-43D7-AFED-9B1305144ED3}" type="pres">
      <dgm:prSet presAssocID="{53ABB877-257D-4700-9B17-7CF75ED5BA81}" presName="vertFlow" presStyleCnt="0"/>
      <dgm:spPr/>
    </dgm:pt>
    <dgm:pt modelId="{F01E0668-3506-42CF-BCCE-2623408CD808}" type="pres">
      <dgm:prSet presAssocID="{53ABB877-257D-4700-9B17-7CF75ED5BA81}" presName="topSpace" presStyleCnt="0"/>
      <dgm:spPr/>
    </dgm:pt>
    <dgm:pt modelId="{95A3DBD4-BD9B-4988-9D05-C52564E26652}" type="pres">
      <dgm:prSet presAssocID="{53ABB877-257D-4700-9B17-7CF75ED5BA81}" presName="firstComp" presStyleCnt="0"/>
      <dgm:spPr/>
    </dgm:pt>
    <dgm:pt modelId="{E1A0EEE4-D162-4027-8CED-8406AE2B552A}" type="pres">
      <dgm:prSet presAssocID="{53ABB877-257D-4700-9B17-7CF75ED5BA81}" presName="firstChild" presStyleLbl="bgAccFollowNode1" presStyleIdx="0" presStyleCnt="2" custScaleX="134225" custLinFactNeighborX="-44977" custLinFactNeighborY="-3636"/>
      <dgm:spPr/>
    </dgm:pt>
    <dgm:pt modelId="{019CAB23-D936-4031-88D2-66D016239145}" type="pres">
      <dgm:prSet presAssocID="{53ABB877-257D-4700-9B17-7CF75ED5BA81}" presName="firstChildTx" presStyleLbl="bgAccFollowNode1" presStyleIdx="0" presStyleCnt="2">
        <dgm:presLayoutVars>
          <dgm:bulletEnabled val="1"/>
        </dgm:presLayoutVars>
      </dgm:prSet>
      <dgm:spPr/>
    </dgm:pt>
    <dgm:pt modelId="{74040DDB-2417-4D59-BDEE-6AD95648B524}" type="pres">
      <dgm:prSet presAssocID="{E490D696-7668-4EB8-A1F7-9ECEF239E94A}" presName="comp" presStyleCnt="0"/>
      <dgm:spPr/>
    </dgm:pt>
    <dgm:pt modelId="{F571AA26-6024-47FC-AAC7-2C5CDC9AA717}" type="pres">
      <dgm:prSet presAssocID="{E490D696-7668-4EB8-A1F7-9ECEF239E94A}" presName="child" presStyleLbl="bgAccFollowNode1" presStyleIdx="1" presStyleCnt="2" custScaleX="139220" custLinFactNeighborX="-44416" custLinFactNeighborY="-6645"/>
      <dgm:spPr/>
    </dgm:pt>
    <dgm:pt modelId="{13B53B8F-BDEB-4F76-8601-672302189862}" type="pres">
      <dgm:prSet presAssocID="{E490D696-7668-4EB8-A1F7-9ECEF239E94A}" presName="childTx" presStyleLbl="bgAccFollowNode1" presStyleIdx="1" presStyleCnt="2">
        <dgm:presLayoutVars>
          <dgm:bulletEnabled val="1"/>
        </dgm:presLayoutVars>
      </dgm:prSet>
      <dgm:spPr/>
    </dgm:pt>
    <dgm:pt modelId="{9BDC2988-A449-41F7-977C-26DEB95A3AA5}" type="pres">
      <dgm:prSet presAssocID="{53ABB877-257D-4700-9B17-7CF75ED5BA81}" presName="negSpace" presStyleCnt="0"/>
      <dgm:spPr/>
    </dgm:pt>
    <dgm:pt modelId="{C5616AF1-9043-4135-B544-749E60A9EE28}" type="pres">
      <dgm:prSet presAssocID="{53ABB877-257D-4700-9B17-7CF75ED5BA81}" presName="circle" presStyleLbl="node1" presStyleIdx="0" presStyleCnt="1" custScaleX="140434" custScaleY="134173" custLinFactNeighborX="44017" custLinFactNeighborY="64666"/>
      <dgm:spPr/>
    </dgm:pt>
  </dgm:ptLst>
  <dgm:cxnLst>
    <dgm:cxn modelId="{C0E11302-44EF-4AE3-80EA-83FE3A30BCF7}" type="presOf" srcId="{53ABB877-257D-4700-9B17-7CF75ED5BA81}" destId="{C5616AF1-9043-4135-B544-749E60A9EE28}" srcOrd="0" destOrd="0" presId="urn:microsoft.com/office/officeart/2005/8/layout/hList9"/>
    <dgm:cxn modelId="{A8042B07-AEDC-4032-BBCD-1FEAE7D176EE}" type="presOf" srcId="{01D69DAC-C309-4AB0-B9CA-3D303414023C}" destId="{E1A0EEE4-D162-4027-8CED-8406AE2B552A}" srcOrd="0" destOrd="0" presId="urn:microsoft.com/office/officeart/2005/8/layout/hList9"/>
    <dgm:cxn modelId="{A5CAB409-1BAD-40B9-AFEA-967DF6765884}" type="presOf" srcId="{E490D696-7668-4EB8-A1F7-9ECEF239E94A}" destId="{F571AA26-6024-47FC-AAC7-2C5CDC9AA717}" srcOrd="0" destOrd="0" presId="urn:microsoft.com/office/officeart/2005/8/layout/hList9"/>
    <dgm:cxn modelId="{65534761-C34C-4D19-960B-F81811C82E93}" type="presOf" srcId="{0368A775-5062-48A9-82CE-30FE2B48A443}" destId="{34AD4A16-329E-47BB-AF20-4AFAADE102D5}" srcOrd="0" destOrd="0" presId="urn:microsoft.com/office/officeart/2005/8/layout/hList9"/>
    <dgm:cxn modelId="{EB26296B-92BA-4443-A1E5-F54C740E7EBC}" srcId="{53ABB877-257D-4700-9B17-7CF75ED5BA81}" destId="{E490D696-7668-4EB8-A1F7-9ECEF239E94A}" srcOrd="1" destOrd="0" parTransId="{2ED05F14-70D6-4A16-9362-489A990CD54A}" sibTransId="{89F722C4-A24A-4214-B265-081DF4655E5B}"/>
    <dgm:cxn modelId="{E9C97270-B6C5-4438-A5C5-199BB1B9A32B}" srcId="{53ABB877-257D-4700-9B17-7CF75ED5BA81}" destId="{01D69DAC-C309-4AB0-B9CA-3D303414023C}" srcOrd="0" destOrd="0" parTransId="{79CA752D-49FA-418A-BECB-EE5FE4998337}" sibTransId="{FFDB7F41-620E-481E-AD54-8F9992B99131}"/>
    <dgm:cxn modelId="{02A0AA54-33AD-48A9-BE10-8C3DE77FF852}" srcId="{0368A775-5062-48A9-82CE-30FE2B48A443}" destId="{53ABB877-257D-4700-9B17-7CF75ED5BA81}" srcOrd="0" destOrd="0" parTransId="{1311A65C-1B8E-4388-BA23-BE8FAAD97BB4}" sibTransId="{F2B52482-06E4-465E-B0C1-3F63B90ACA78}"/>
    <dgm:cxn modelId="{1783A7A6-BB35-48AA-8B4A-30865372D292}" type="presOf" srcId="{E490D696-7668-4EB8-A1F7-9ECEF239E94A}" destId="{13B53B8F-BDEB-4F76-8601-672302189862}" srcOrd="1" destOrd="0" presId="urn:microsoft.com/office/officeart/2005/8/layout/hList9"/>
    <dgm:cxn modelId="{1C1E25CC-D03E-489F-9436-9BA50841A263}" type="presOf" srcId="{01D69DAC-C309-4AB0-B9CA-3D303414023C}" destId="{019CAB23-D936-4031-88D2-66D016239145}" srcOrd="1" destOrd="0" presId="urn:microsoft.com/office/officeart/2005/8/layout/hList9"/>
    <dgm:cxn modelId="{F764C17E-2E29-4B3E-9FFB-CF2542E4E5B5}" type="presParOf" srcId="{34AD4A16-329E-47BB-AF20-4AFAADE102D5}" destId="{844EB794-B0E6-4F0D-B61D-912E2CC382B8}" srcOrd="0" destOrd="0" presId="urn:microsoft.com/office/officeart/2005/8/layout/hList9"/>
    <dgm:cxn modelId="{321332D2-0E11-4339-A15E-5ADDF674353D}" type="presParOf" srcId="{34AD4A16-329E-47BB-AF20-4AFAADE102D5}" destId="{16770C58-4E30-43D7-AFED-9B1305144ED3}" srcOrd="1" destOrd="0" presId="urn:microsoft.com/office/officeart/2005/8/layout/hList9"/>
    <dgm:cxn modelId="{F43D6836-557F-4F7C-B80E-29FB961C92CE}" type="presParOf" srcId="{16770C58-4E30-43D7-AFED-9B1305144ED3}" destId="{F01E0668-3506-42CF-BCCE-2623408CD808}" srcOrd="0" destOrd="0" presId="urn:microsoft.com/office/officeart/2005/8/layout/hList9"/>
    <dgm:cxn modelId="{85656023-C8C8-4FA9-9DEB-BBBEB51200AA}" type="presParOf" srcId="{16770C58-4E30-43D7-AFED-9B1305144ED3}" destId="{95A3DBD4-BD9B-4988-9D05-C52564E26652}" srcOrd="1" destOrd="0" presId="urn:microsoft.com/office/officeart/2005/8/layout/hList9"/>
    <dgm:cxn modelId="{0E355BCE-8898-41D3-AF8E-FF078048E4B3}" type="presParOf" srcId="{95A3DBD4-BD9B-4988-9D05-C52564E26652}" destId="{E1A0EEE4-D162-4027-8CED-8406AE2B552A}" srcOrd="0" destOrd="0" presId="urn:microsoft.com/office/officeart/2005/8/layout/hList9"/>
    <dgm:cxn modelId="{B65D1012-802C-4976-8C0C-D7DA7B5A3158}" type="presParOf" srcId="{95A3DBD4-BD9B-4988-9D05-C52564E26652}" destId="{019CAB23-D936-4031-88D2-66D016239145}" srcOrd="1" destOrd="0" presId="urn:microsoft.com/office/officeart/2005/8/layout/hList9"/>
    <dgm:cxn modelId="{2E9E9985-1C86-4ED4-B6A6-EF6FD3038D90}" type="presParOf" srcId="{16770C58-4E30-43D7-AFED-9B1305144ED3}" destId="{74040DDB-2417-4D59-BDEE-6AD95648B524}" srcOrd="2" destOrd="0" presId="urn:microsoft.com/office/officeart/2005/8/layout/hList9"/>
    <dgm:cxn modelId="{7E934D51-3CBE-46B3-A5D7-73BFD2E9D169}" type="presParOf" srcId="{74040DDB-2417-4D59-BDEE-6AD95648B524}" destId="{F571AA26-6024-47FC-AAC7-2C5CDC9AA717}" srcOrd="0" destOrd="0" presId="urn:microsoft.com/office/officeart/2005/8/layout/hList9"/>
    <dgm:cxn modelId="{C31A1B85-A9CD-4563-AD23-3D5AD12E2291}" type="presParOf" srcId="{74040DDB-2417-4D59-BDEE-6AD95648B524}" destId="{13B53B8F-BDEB-4F76-8601-672302189862}" srcOrd="1" destOrd="0" presId="urn:microsoft.com/office/officeart/2005/8/layout/hList9"/>
    <dgm:cxn modelId="{67D0CC9E-D410-45D1-95BE-916D30329DD3}" type="presParOf" srcId="{34AD4A16-329E-47BB-AF20-4AFAADE102D5}" destId="{9BDC2988-A449-41F7-977C-26DEB95A3AA5}" srcOrd="2" destOrd="0" presId="urn:microsoft.com/office/officeart/2005/8/layout/hList9"/>
    <dgm:cxn modelId="{80FD0B1C-2265-447E-A50E-12B6CE76AAC3}" type="presParOf" srcId="{34AD4A16-329E-47BB-AF20-4AFAADE102D5}" destId="{C5616AF1-9043-4135-B544-749E60A9EE28}"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9F3F5-A430-49A4-9F6C-17A2FB236530}" type="doc">
      <dgm:prSet loTypeId="urn:microsoft.com/office/officeart/2005/8/layout/arrow6" loCatId="relationship" qsTypeId="urn:microsoft.com/office/officeart/2005/8/quickstyle/simple1" qsCatId="simple" csTypeId="urn:microsoft.com/office/officeart/2005/8/colors/accent4_5" csCatId="accent4" phldr="1"/>
      <dgm:spPr/>
      <dgm:t>
        <a:bodyPr/>
        <a:lstStyle/>
        <a:p>
          <a:endParaRPr lang="en-US"/>
        </a:p>
      </dgm:t>
    </dgm:pt>
    <dgm:pt modelId="{CB5CA390-4207-4797-A594-BD673C68EB2D}">
      <dgm:prSet phldrT="[Text]" custT="1"/>
      <dgm:spPr/>
      <dgm:t>
        <a:bodyPr/>
        <a:lstStyle/>
        <a:p>
          <a:r>
            <a:rPr lang="en-US" sz="3600" dirty="0">
              <a:latin typeface="Times New Roman" pitchFamily="18" charset="0"/>
              <a:cs typeface="Times New Roman" pitchFamily="18" charset="0"/>
            </a:rPr>
            <a:t>Who should file GSTR-9?</a:t>
          </a:r>
        </a:p>
      </dgm:t>
    </dgm:pt>
    <dgm:pt modelId="{9077B772-D538-4CE2-BE42-4BE03A4F35E3}" type="parTrans" cxnId="{DB920114-4C07-4DA7-9F99-AB9B7A90FA12}">
      <dgm:prSet/>
      <dgm:spPr/>
      <dgm:t>
        <a:bodyPr/>
        <a:lstStyle/>
        <a:p>
          <a:endParaRPr lang="en-US"/>
        </a:p>
      </dgm:t>
    </dgm:pt>
    <dgm:pt modelId="{0F6FE02C-426B-46E5-B25B-2A35D9BD4D8B}" type="sibTrans" cxnId="{DB920114-4C07-4DA7-9F99-AB9B7A90FA12}">
      <dgm:prSet/>
      <dgm:spPr/>
      <dgm:t>
        <a:bodyPr/>
        <a:lstStyle/>
        <a:p>
          <a:endParaRPr lang="en-US"/>
        </a:p>
      </dgm:t>
    </dgm:pt>
    <dgm:pt modelId="{8B4297BE-D304-4B96-9A40-9E7955A5F31F}">
      <dgm:prSet phldrT="[Text]"/>
      <dgm:spPr/>
      <dgm:t>
        <a:bodyPr/>
        <a:lstStyle/>
        <a:p>
          <a:r>
            <a:rPr lang="en-US" b="0" i="0" dirty="0"/>
            <a:t>All the </a:t>
          </a:r>
          <a:r>
            <a:rPr lang="en-US" b="1" i="0" dirty="0">
              <a:solidFill>
                <a:srgbClr val="FFC000"/>
              </a:solidFill>
            </a:rPr>
            <a:t>registered</a:t>
          </a:r>
          <a:r>
            <a:rPr lang="en-US" b="0" i="0" dirty="0"/>
            <a:t> </a:t>
          </a:r>
          <a:r>
            <a:rPr lang="en-US" b="1" i="0" dirty="0">
              <a:solidFill>
                <a:srgbClr val="FFC000"/>
              </a:solidFill>
            </a:rPr>
            <a:t>taxable persons </a:t>
          </a:r>
          <a:r>
            <a:rPr lang="en-US" b="0" i="0" dirty="0"/>
            <a:t>under GST must file </a:t>
          </a:r>
          <a:r>
            <a:rPr lang="en-US" b="1" i="0" dirty="0">
              <a:solidFill>
                <a:srgbClr val="FFC000"/>
              </a:solidFill>
            </a:rPr>
            <a:t>GSTR 9</a:t>
          </a:r>
          <a:endParaRPr lang="en-US" b="1" dirty="0">
            <a:solidFill>
              <a:srgbClr val="FFC000"/>
            </a:solidFill>
          </a:endParaRPr>
        </a:p>
      </dgm:t>
    </dgm:pt>
    <dgm:pt modelId="{39E528A6-D029-480B-9438-1D0F79DD56BB}" type="parTrans" cxnId="{BB78C520-CFF9-4290-99A4-70453D120514}">
      <dgm:prSet/>
      <dgm:spPr/>
      <dgm:t>
        <a:bodyPr/>
        <a:lstStyle/>
        <a:p>
          <a:endParaRPr lang="en-US"/>
        </a:p>
      </dgm:t>
    </dgm:pt>
    <dgm:pt modelId="{BDC0356F-E0E8-471A-9FFA-9918DA09D0BF}" type="sibTrans" cxnId="{BB78C520-CFF9-4290-99A4-70453D120514}">
      <dgm:prSet/>
      <dgm:spPr/>
      <dgm:t>
        <a:bodyPr/>
        <a:lstStyle/>
        <a:p>
          <a:endParaRPr lang="en-US"/>
        </a:p>
      </dgm:t>
    </dgm:pt>
    <dgm:pt modelId="{DF546E24-816B-48C6-972E-FD6E559FCEA3}" type="pres">
      <dgm:prSet presAssocID="{AF09F3F5-A430-49A4-9F6C-17A2FB236530}" presName="compositeShape" presStyleCnt="0">
        <dgm:presLayoutVars>
          <dgm:chMax val="2"/>
          <dgm:dir/>
          <dgm:resizeHandles val="exact"/>
        </dgm:presLayoutVars>
      </dgm:prSet>
      <dgm:spPr/>
    </dgm:pt>
    <dgm:pt modelId="{09D6AEB9-29CC-4D33-8E06-0C36DE70E07D}" type="pres">
      <dgm:prSet presAssocID="{AF09F3F5-A430-49A4-9F6C-17A2FB236530}" presName="ribbon" presStyleLbl="node1" presStyleIdx="0" presStyleCnt="1"/>
      <dgm:spPr/>
    </dgm:pt>
    <dgm:pt modelId="{1DCEC99D-36AF-4878-91AB-24FB8196E264}" type="pres">
      <dgm:prSet presAssocID="{AF09F3F5-A430-49A4-9F6C-17A2FB236530}" presName="leftArrowText" presStyleLbl="node1" presStyleIdx="0" presStyleCnt="1">
        <dgm:presLayoutVars>
          <dgm:chMax val="0"/>
          <dgm:bulletEnabled val="1"/>
        </dgm:presLayoutVars>
      </dgm:prSet>
      <dgm:spPr/>
    </dgm:pt>
    <dgm:pt modelId="{C3B9658E-4629-4985-B93A-87CF8BC2546E}" type="pres">
      <dgm:prSet presAssocID="{AF09F3F5-A430-49A4-9F6C-17A2FB236530}" presName="rightArrowText" presStyleLbl="node1" presStyleIdx="0" presStyleCnt="1">
        <dgm:presLayoutVars>
          <dgm:chMax val="0"/>
          <dgm:bulletEnabled val="1"/>
        </dgm:presLayoutVars>
      </dgm:prSet>
      <dgm:spPr/>
    </dgm:pt>
  </dgm:ptLst>
  <dgm:cxnLst>
    <dgm:cxn modelId="{09B0A805-98F5-4040-9474-48C9E8F0C0E1}" type="presOf" srcId="{AF09F3F5-A430-49A4-9F6C-17A2FB236530}" destId="{DF546E24-816B-48C6-972E-FD6E559FCEA3}" srcOrd="0" destOrd="0" presId="urn:microsoft.com/office/officeart/2005/8/layout/arrow6"/>
    <dgm:cxn modelId="{096F640E-0ACC-44E9-9DB5-8AB80FFCDF82}" type="presOf" srcId="{CB5CA390-4207-4797-A594-BD673C68EB2D}" destId="{1DCEC99D-36AF-4878-91AB-24FB8196E264}" srcOrd="0" destOrd="0" presId="urn:microsoft.com/office/officeart/2005/8/layout/arrow6"/>
    <dgm:cxn modelId="{DB920114-4C07-4DA7-9F99-AB9B7A90FA12}" srcId="{AF09F3F5-A430-49A4-9F6C-17A2FB236530}" destId="{CB5CA390-4207-4797-A594-BD673C68EB2D}" srcOrd="0" destOrd="0" parTransId="{9077B772-D538-4CE2-BE42-4BE03A4F35E3}" sibTransId="{0F6FE02C-426B-46E5-B25B-2A35D9BD4D8B}"/>
    <dgm:cxn modelId="{BB78C520-CFF9-4290-99A4-70453D120514}" srcId="{AF09F3F5-A430-49A4-9F6C-17A2FB236530}" destId="{8B4297BE-D304-4B96-9A40-9E7955A5F31F}" srcOrd="1" destOrd="0" parTransId="{39E528A6-D029-480B-9438-1D0F79DD56BB}" sibTransId="{BDC0356F-E0E8-471A-9FFA-9918DA09D0BF}"/>
    <dgm:cxn modelId="{09B04F23-12C0-47B5-BEE6-5AAB387C11DD}" type="presOf" srcId="{8B4297BE-D304-4B96-9A40-9E7955A5F31F}" destId="{C3B9658E-4629-4985-B93A-87CF8BC2546E}" srcOrd="0" destOrd="0" presId="urn:microsoft.com/office/officeart/2005/8/layout/arrow6"/>
    <dgm:cxn modelId="{B3CE8805-77EC-454C-AA5F-597EE96B8C7F}" type="presParOf" srcId="{DF546E24-816B-48C6-972E-FD6E559FCEA3}" destId="{09D6AEB9-29CC-4D33-8E06-0C36DE70E07D}" srcOrd="0" destOrd="0" presId="urn:microsoft.com/office/officeart/2005/8/layout/arrow6"/>
    <dgm:cxn modelId="{5D0FEE9D-F3AD-4EB5-9282-9F94497E0C8A}" type="presParOf" srcId="{DF546E24-816B-48C6-972E-FD6E559FCEA3}" destId="{1DCEC99D-36AF-4878-91AB-24FB8196E264}" srcOrd="1" destOrd="0" presId="urn:microsoft.com/office/officeart/2005/8/layout/arrow6"/>
    <dgm:cxn modelId="{E0A3FAFE-735E-4972-A188-38FE67000AD7}" type="presParOf" srcId="{DF546E24-816B-48C6-972E-FD6E559FCEA3}" destId="{C3B9658E-4629-4985-B93A-87CF8BC2546E}"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0673AF-879E-4A71-9809-18B38AD687B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5387B9EF-2BA3-4802-8C55-1A7B64CAD644}" type="pres">
      <dgm:prSet presAssocID="{BC0673AF-879E-4A71-9809-18B38AD687B5}" presName="composite" presStyleCnt="0">
        <dgm:presLayoutVars>
          <dgm:chMax val="1"/>
          <dgm:dir/>
          <dgm:resizeHandles val="exact"/>
        </dgm:presLayoutVars>
      </dgm:prSet>
      <dgm:spPr/>
    </dgm:pt>
    <dgm:pt modelId="{001D56ED-B499-4724-8A50-31ED0A9C956B}" type="pres">
      <dgm:prSet presAssocID="{BC0673AF-879E-4A71-9809-18B38AD687B5}" presName="radial" presStyleCnt="0">
        <dgm:presLayoutVars>
          <dgm:animLvl val="ctr"/>
        </dgm:presLayoutVars>
      </dgm:prSet>
      <dgm:spPr/>
    </dgm:pt>
  </dgm:ptLst>
  <dgm:cxnLst>
    <dgm:cxn modelId="{C52B5649-1A80-41D7-9856-91ABCB4FB3C3}" type="presOf" srcId="{BC0673AF-879E-4A71-9809-18B38AD687B5}" destId="{5387B9EF-2BA3-4802-8C55-1A7B64CAD644}" srcOrd="0" destOrd="0" presId="urn:microsoft.com/office/officeart/2005/8/layout/radial3"/>
    <dgm:cxn modelId="{8C3266E7-5E91-4DE1-9DC9-135269ADC66F}" type="presParOf" srcId="{5387B9EF-2BA3-4802-8C55-1A7B64CAD644}" destId="{001D56ED-B499-4724-8A50-31ED0A9C956B}"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5869A5-B95C-46DB-8B85-04293C768237}" type="doc">
      <dgm:prSet loTypeId="urn:microsoft.com/office/officeart/2005/8/layout/radial5" loCatId="cycle" qsTypeId="urn:microsoft.com/office/officeart/2005/8/quickstyle/simple5" qsCatId="simple" csTypeId="urn:microsoft.com/office/officeart/2005/8/colors/colorful4" csCatId="colorful" phldr="1"/>
      <dgm:spPr/>
      <dgm:t>
        <a:bodyPr/>
        <a:lstStyle/>
        <a:p>
          <a:endParaRPr lang="en-US"/>
        </a:p>
      </dgm:t>
    </dgm:pt>
    <dgm:pt modelId="{D8D7FD75-5D83-4630-BBF8-E9D47B17E6A3}">
      <dgm:prSet phldrT="[Text]" custT="1"/>
      <dgm:spPr/>
      <dgm:t>
        <a:bodyPr/>
        <a:lstStyle/>
        <a:p>
          <a:r>
            <a:rPr lang="en-US" sz="2400" b="0" i="0" dirty="0">
              <a:latin typeface="Times New Roman" pitchFamily="18" charset="0"/>
              <a:cs typeface="Times New Roman" pitchFamily="18" charset="0"/>
            </a:rPr>
            <a:t>Persons are </a:t>
          </a:r>
          <a:r>
            <a:rPr lang="en-US" sz="2400" b="1" i="0" dirty="0">
              <a:solidFill>
                <a:schemeClr val="accent6">
                  <a:lumMod val="50000"/>
                </a:schemeClr>
              </a:solidFill>
              <a:latin typeface="Times New Roman" pitchFamily="18" charset="0"/>
              <a:cs typeface="Times New Roman" pitchFamily="18" charset="0"/>
            </a:rPr>
            <a:t>not</a:t>
          </a:r>
          <a:r>
            <a:rPr lang="en-US" sz="2400" b="0" i="0" dirty="0">
              <a:latin typeface="Times New Roman" pitchFamily="18" charset="0"/>
              <a:cs typeface="Times New Roman" pitchFamily="18" charset="0"/>
            </a:rPr>
            <a:t> </a:t>
          </a:r>
          <a:r>
            <a:rPr lang="en-US" sz="2400" b="1" i="0" dirty="0">
              <a:solidFill>
                <a:schemeClr val="accent6">
                  <a:lumMod val="50000"/>
                </a:schemeClr>
              </a:solidFill>
              <a:latin typeface="Times New Roman" pitchFamily="18" charset="0"/>
              <a:cs typeface="Times New Roman" pitchFamily="18" charset="0"/>
            </a:rPr>
            <a:t>required</a:t>
          </a:r>
          <a:r>
            <a:rPr lang="en-US" sz="2400" b="0" i="0" dirty="0">
              <a:latin typeface="Times New Roman" pitchFamily="18" charset="0"/>
              <a:cs typeface="Times New Roman" pitchFamily="18" charset="0"/>
            </a:rPr>
            <a:t> to file </a:t>
          </a:r>
          <a:r>
            <a:rPr lang="en-US" sz="2400" b="1" i="0" dirty="0">
              <a:solidFill>
                <a:schemeClr val="accent6">
                  <a:lumMod val="50000"/>
                </a:schemeClr>
              </a:solidFill>
              <a:latin typeface="Times New Roman" pitchFamily="18" charset="0"/>
              <a:cs typeface="Times New Roman" pitchFamily="18" charset="0"/>
            </a:rPr>
            <a:t>GSTR 9</a:t>
          </a:r>
          <a:endParaRPr lang="en-US" sz="2400" b="1" dirty="0">
            <a:solidFill>
              <a:schemeClr val="accent6">
                <a:lumMod val="50000"/>
              </a:schemeClr>
            </a:solidFill>
            <a:latin typeface="Times New Roman" pitchFamily="18" charset="0"/>
            <a:cs typeface="Times New Roman" pitchFamily="18" charset="0"/>
          </a:endParaRPr>
        </a:p>
      </dgm:t>
    </dgm:pt>
    <dgm:pt modelId="{93D1078B-EE42-428F-B464-5E68E956D15B}" type="parTrans" cxnId="{D865AAA1-9136-4462-B364-678F49E0A52A}">
      <dgm:prSet/>
      <dgm:spPr/>
      <dgm:t>
        <a:bodyPr/>
        <a:lstStyle/>
        <a:p>
          <a:endParaRPr lang="en-US"/>
        </a:p>
      </dgm:t>
    </dgm:pt>
    <dgm:pt modelId="{7EAD163D-8C19-4F59-A228-D7FE993FA755}" type="sibTrans" cxnId="{D865AAA1-9136-4462-B364-678F49E0A52A}">
      <dgm:prSet/>
      <dgm:spPr/>
      <dgm:t>
        <a:bodyPr/>
        <a:lstStyle/>
        <a:p>
          <a:endParaRPr lang="en-US"/>
        </a:p>
      </dgm:t>
    </dgm:pt>
    <dgm:pt modelId="{39E14D34-AE81-4802-9287-A507ED590167}">
      <dgm:prSet phldrT="[Text]" custT="1"/>
      <dgm:spPr/>
      <dgm:t>
        <a:bodyPr/>
        <a:lstStyle/>
        <a:p>
          <a:r>
            <a:rPr lang="en-US" sz="2400" dirty="0">
              <a:latin typeface="Times New Roman" pitchFamily="18" charset="0"/>
              <a:cs typeface="Times New Roman" pitchFamily="18" charset="0"/>
            </a:rPr>
            <a:t>Casual Tax Person</a:t>
          </a:r>
        </a:p>
      </dgm:t>
    </dgm:pt>
    <dgm:pt modelId="{5C111AB3-35FB-4259-A124-0507CDF8E050}" type="parTrans" cxnId="{A031C2AA-89BD-4C9F-81F9-A3B7E07684BD}">
      <dgm:prSet/>
      <dgm:spPr/>
      <dgm:t>
        <a:bodyPr/>
        <a:lstStyle/>
        <a:p>
          <a:endParaRPr lang="en-US" dirty="0"/>
        </a:p>
      </dgm:t>
    </dgm:pt>
    <dgm:pt modelId="{2ACB41DD-DDAD-4516-A5B0-E05FAD0B322E}" type="sibTrans" cxnId="{A031C2AA-89BD-4C9F-81F9-A3B7E07684BD}">
      <dgm:prSet/>
      <dgm:spPr/>
      <dgm:t>
        <a:bodyPr/>
        <a:lstStyle/>
        <a:p>
          <a:endParaRPr lang="en-US"/>
        </a:p>
      </dgm:t>
    </dgm:pt>
    <dgm:pt modelId="{20098E46-5FD5-4988-BA8B-FEBCA105FD6D}">
      <dgm:prSet phldrT="[Text]" custT="1"/>
      <dgm:spPr/>
      <dgm:t>
        <a:bodyPr/>
        <a:lstStyle/>
        <a:p>
          <a:r>
            <a:rPr lang="en-US" sz="2000" dirty="0">
              <a:latin typeface="Times New Roman" pitchFamily="18" charset="0"/>
              <a:cs typeface="Times New Roman" pitchFamily="18" charset="0"/>
            </a:rPr>
            <a:t>Input Service Distributors</a:t>
          </a:r>
        </a:p>
      </dgm:t>
    </dgm:pt>
    <dgm:pt modelId="{C0C1CD2E-B2D4-4766-8A4D-A47744E246F0}" type="parTrans" cxnId="{15E6D24F-04A4-431F-BFD5-D80A778A2B80}">
      <dgm:prSet/>
      <dgm:spPr/>
      <dgm:t>
        <a:bodyPr/>
        <a:lstStyle/>
        <a:p>
          <a:endParaRPr lang="en-US" dirty="0"/>
        </a:p>
      </dgm:t>
    </dgm:pt>
    <dgm:pt modelId="{E6A67074-3A48-480F-B446-884FA72D3075}" type="sibTrans" cxnId="{15E6D24F-04A4-431F-BFD5-D80A778A2B80}">
      <dgm:prSet/>
      <dgm:spPr/>
      <dgm:t>
        <a:bodyPr/>
        <a:lstStyle/>
        <a:p>
          <a:endParaRPr lang="en-US"/>
        </a:p>
      </dgm:t>
    </dgm:pt>
    <dgm:pt modelId="{7A7EA500-E840-4A40-9C24-883E77662BDF}">
      <dgm:prSet phldrT="[Text]" custT="1"/>
      <dgm:spPr/>
      <dgm:t>
        <a:bodyPr/>
        <a:lstStyle/>
        <a:p>
          <a:r>
            <a:rPr lang="en-US" sz="2000" dirty="0">
              <a:latin typeface="Times New Roman" pitchFamily="18" charset="0"/>
              <a:cs typeface="Times New Roman" pitchFamily="18" charset="0"/>
            </a:rPr>
            <a:t>Non-resident Taxable Persons</a:t>
          </a:r>
        </a:p>
      </dgm:t>
    </dgm:pt>
    <dgm:pt modelId="{F31FAB9A-250A-4493-9230-E02BCE81487E}" type="parTrans" cxnId="{E025B501-4C41-49EF-8F12-8AE827F515FD}">
      <dgm:prSet/>
      <dgm:spPr/>
      <dgm:t>
        <a:bodyPr/>
        <a:lstStyle/>
        <a:p>
          <a:endParaRPr lang="en-US" dirty="0"/>
        </a:p>
      </dgm:t>
    </dgm:pt>
    <dgm:pt modelId="{1DD1D84E-BB2A-4981-891F-446E890FA90D}" type="sibTrans" cxnId="{E025B501-4C41-49EF-8F12-8AE827F515FD}">
      <dgm:prSet/>
      <dgm:spPr/>
      <dgm:t>
        <a:bodyPr/>
        <a:lstStyle/>
        <a:p>
          <a:endParaRPr lang="en-US"/>
        </a:p>
      </dgm:t>
    </dgm:pt>
    <dgm:pt modelId="{D752F089-0708-4709-98AC-16620DCD39B7}">
      <dgm:prSet phldrT="[Text]" custT="1"/>
      <dgm:spPr/>
      <dgm:t>
        <a:bodyPr/>
        <a:lstStyle/>
        <a:p>
          <a:r>
            <a:rPr lang="en-US" sz="2000" dirty="0">
              <a:latin typeface="Times New Roman" pitchFamily="18" charset="0"/>
              <a:cs typeface="Times New Roman" pitchFamily="18" charset="0"/>
            </a:rPr>
            <a:t>Person  under section – 51 of CGST Act</a:t>
          </a:r>
          <a:r>
            <a:rPr lang="en-US" sz="2000" dirty="0"/>
            <a:t>.</a:t>
          </a:r>
        </a:p>
      </dgm:t>
    </dgm:pt>
    <dgm:pt modelId="{B3D02684-1ED8-45CE-83D1-F288C575FD5B}" type="parTrans" cxnId="{E6CE116A-18C2-4BBE-87B6-FF74A5CC6A87}">
      <dgm:prSet/>
      <dgm:spPr/>
      <dgm:t>
        <a:bodyPr/>
        <a:lstStyle/>
        <a:p>
          <a:endParaRPr lang="en-US" dirty="0"/>
        </a:p>
      </dgm:t>
    </dgm:pt>
    <dgm:pt modelId="{DB336EAF-C277-4D4A-874D-521459C5E4E1}" type="sibTrans" cxnId="{E6CE116A-18C2-4BBE-87B6-FF74A5CC6A87}">
      <dgm:prSet/>
      <dgm:spPr/>
      <dgm:t>
        <a:bodyPr/>
        <a:lstStyle/>
        <a:p>
          <a:endParaRPr lang="en-US"/>
        </a:p>
      </dgm:t>
    </dgm:pt>
    <dgm:pt modelId="{1D31674E-92FF-4DCD-8DF0-AD2EB97C7491}" type="pres">
      <dgm:prSet presAssocID="{EC5869A5-B95C-46DB-8B85-04293C768237}" presName="Name0" presStyleCnt="0">
        <dgm:presLayoutVars>
          <dgm:chMax val="1"/>
          <dgm:dir/>
          <dgm:animLvl val="ctr"/>
          <dgm:resizeHandles val="exact"/>
        </dgm:presLayoutVars>
      </dgm:prSet>
      <dgm:spPr/>
    </dgm:pt>
    <dgm:pt modelId="{3AB35D9E-BF5A-476C-86DA-2893118633A7}" type="pres">
      <dgm:prSet presAssocID="{D8D7FD75-5D83-4630-BBF8-E9D47B17E6A3}" presName="centerShape" presStyleLbl="node0" presStyleIdx="0" presStyleCnt="1" custScaleX="164581" custScaleY="144008"/>
      <dgm:spPr/>
    </dgm:pt>
    <dgm:pt modelId="{0432237C-2CF2-4A2F-80D3-6C6E20D26034}" type="pres">
      <dgm:prSet presAssocID="{5C111AB3-35FB-4259-A124-0507CDF8E050}" presName="parTrans" presStyleLbl="sibTrans2D1" presStyleIdx="0" presStyleCnt="4"/>
      <dgm:spPr/>
    </dgm:pt>
    <dgm:pt modelId="{71EC9478-71E3-464B-88A4-64B7429A591F}" type="pres">
      <dgm:prSet presAssocID="{5C111AB3-35FB-4259-A124-0507CDF8E050}" presName="connectorText" presStyleLbl="sibTrans2D1" presStyleIdx="0" presStyleCnt="4"/>
      <dgm:spPr/>
    </dgm:pt>
    <dgm:pt modelId="{DC84E03B-C2AB-46A5-84EA-06A899E2A776}" type="pres">
      <dgm:prSet presAssocID="{39E14D34-AE81-4802-9287-A507ED590167}" presName="node" presStyleLbl="node1" presStyleIdx="0" presStyleCnt="4">
        <dgm:presLayoutVars>
          <dgm:bulletEnabled val="1"/>
        </dgm:presLayoutVars>
      </dgm:prSet>
      <dgm:spPr/>
    </dgm:pt>
    <dgm:pt modelId="{214CF021-B90C-480D-8176-5803EFF5C95B}" type="pres">
      <dgm:prSet presAssocID="{C0C1CD2E-B2D4-4766-8A4D-A47744E246F0}" presName="parTrans" presStyleLbl="sibTrans2D1" presStyleIdx="1" presStyleCnt="4"/>
      <dgm:spPr/>
    </dgm:pt>
    <dgm:pt modelId="{FE7EA580-C66A-468B-AF88-F1C553CD54B4}" type="pres">
      <dgm:prSet presAssocID="{C0C1CD2E-B2D4-4766-8A4D-A47744E246F0}" presName="connectorText" presStyleLbl="sibTrans2D1" presStyleIdx="1" presStyleCnt="4"/>
      <dgm:spPr/>
    </dgm:pt>
    <dgm:pt modelId="{88E3ABEC-2CBA-43A9-93CC-05417C5FA95B}" type="pres">
      <dgm:prSet presAssocID="{20098E46-5FD5-4988-BA8B-FEBCA105FD6D}" presName="node" presStyleLbl="node1" presStyleIdx="1" presStyleCnt="4" custScaleX="122327" custScaleY="104388" custRadScaleRad="123888" custRadScaleInc="-4824">
        <dgm:presLayoutVars>
          <dgm:bulletEnabled val="1"/>
        </dgm:presLayoutVars>
      </dgm:prSet>
      <dgm:spPr/>
    </dgm:pt>
    <dgm:pt modelId="{11AF1959-CD35-4B9C-B545-8BFD0C5253FE}" type="pres">
      <dgm:prSet presAssocID="{F31FAB9A-250A-4493-9230-E02BCE81487E}" presName="parTrans" presStyleLbl="sibTrans2D1" presStyleIdx="2" presStyleCnt="4"/>
      <dgm:spPr/>
    </dgm:pt>
    <dgm:pt modelId="{64FC5BF8-1E97-4C7F-8261-0D8D98D80E47}" type="pres">
      <dgm:prSet presAssocID="{F31FAB9A-250A-4493-9230-E02BCE81487E}" presName="connectorText" presStyleLbl="sibTrans2D1" presStyleIdx="2" presStyleCnt="4"/>
      <dgm:spPr/>
    </dgm:pt>
    <dgm:pt modelId="{C53E5CE5-8CF7-4C83-9CBC-F0500848497F}" type="pres">
      <dgm:prSet presAssocID="{7A7EA500-E840-4A40-9C24-883E77662BDF}" presName="node" presStyleLbl="node1" presStyleIdx="2" presStyleCnt="4" custScaleY="85153" custRadScaleRad="109297" custRadScaleInc="-7367">
        <dgm:presLayoutVars>
          <dgm:bulletEnabled val="1"/>
        </dgm:presLayoutVars>
      </dgm:prSet>
      <dgm:spPr/>
    </dgm:pt>
    <dgm:pt modelId="{200B9A06-67EC-402F-9030-3339F64BDED0}" type="pres">
      <dgm:prSet presAssocID="{B3D02684-1ED8-45CE-83D1-F288C575FD5B}" presName="parTrans" presStyleLbl="sibTrans2D1" presStyleIdx="3" presStyleCnt="4"/>
      <dgm:spPr/>
    </dgm:pt>
    <dgm:pt modelId="{1C1779FB-13FE-4212-A956-EFC453F019A1}" type="pres">
      <dgm:prSet presAssocID="{B3D02684-1ED8-45CE-83D1-F288C575FD5B}" presName="connectorText" presStyleLbl="sibTrans2D1" presStyleIdx="3" presStyleCnt="4"/>
      <dgm:spPr/>
    </dgm:pt>
    <dgm:pt modelId="{62DA66CD-2780-4603-A253-5F4CD31E8CDC}" type="pres">
      <dgm:prSet presAssocID="{D752F089-0708-4709-98AC-16620DCD39B7}" presName="node" presStyleLbl="node1" presStyleIdx="3" presStyleCnt="4" custScaleX="122821" custScaleY="115556" custRadScaleRad="118504" custRadScaleInc="1098">
        <dgm:presLayoutVars>
          <dgm:bulletEnabled val="1"/>
        </dgm:presLayoutVars>
      </dgm:prSet>
      <dgm:spPr/>
    </dgm:pt>
  </dgm:ptLst>
  <dgm:cxnLst>
    <dgm:cxn modelId="{E025B501-4C41-49EF-8F12-8AE827F515FD}" srcId="{D8D7FD75-5D83-4630-BBF8-E9D47B17E6A3}" destId="{7A7EA500-E840-4A40-9C24-883E77662BDF}" srcOrd="2" destOrd="0" parTransId="{F31FAB9A-250A-4493-9230-E02BCE81487E}" sibTransId="{1DD1D84E-BB2A-4981-891F-446E890FA90D}"/>
    <dgm:cxn modelId="{36A8C30F-9919-488D-A005-2F5CB0FBB026}" type="presOf" srcId="{5C111AB3-35FB-4259-A124-0507CDF8E050}" destId="{0432237C-2CF2-4A2F-80D3-6C6E20D26034}" srcOrd="0" destOrd="0" presId="urn:microsoft.com/office/officeart/2005/8/layout/radial5"/>
    <dgm:cxn modelId="{ECB06F20-9F90-4974-93FA-93E79C95A0F3}" type="presOf" srcId="{C0C1CD2E-B2D4-4766-8A4D-A47744E246F0}" destId="{FE7EA580-C66A-468B-AF88-F1C553CD54B4}" srcOrd="1" destOrd="0" presId="urn:microsoft.com/office/officeart/2005/8/layout/radial5"/>
    <dgm:cxn modelId="{C8BFFA29-B97D-4684-B642-9FB1CC03E4A5}" type="presOf" srcId="{7A7EA500-E840-4A40-9C24-883E77662BDF}" destId="{C53E5CE5-8CF7-4C83-9CBC-F0500848497F}" srcOrd="0" destOrd="0" presId="urn:microsoft.com/office/officeart/2005/8/layout/radial5"/>
    <dgm:cxn modelId="{77DD8631-B6CD-4093-9401-4E9869A206FE}" type="presOf" srcId="{20098E46-5FD5-4988-BA8B-FEBCA105FD6D}" destId="{88E3ABEC-2CBA-43A9-93CC-05417C5FA95B}" srcOrd="0" destOrd="0" presId="urn:microsoft.com/office/officeart/2005/8/layout/radial5"/>
    <dgm:cxn modelId="{40BEAC42-B73C-4DC6-85B2-A5EEF88AB408}" type="presOf" srcId="{B3D02684-1ED8-45CE-83D1-F288C575FD5B}" destId="{200B9A06-67EC-402F-9030-3339F64BDED0}" srcOrd="0" destOrd="0" presId="urn:microsoft.com/office/officeart/2005/8/layout/radial5"/>
    <dgm:cxn modelId="{AD01FC46-B7E2-4D8B-91D9-865F992B90F9}" type="presOf" srcId="{D8D7FD75-5D83-4630-BBF8-E9D47B17E6A3}" destId="{3AB35D9E-BF5A-476C-86DA-2893118633A7}" srcOrd="0" destOrd="0" presId="urn:microsoft.com/office/officeart/2005/8/layout/radial5"/>
    <dgm:cxn modelId="{E6CE116A-18C2-4BBE-87B6-FF74A5CC6A87}" srcId="{D8D7FD75-5D83-4630-BBF8-E9D47B17E6A3}" destId="{D752F089-0708-4709-98AC-16620DCD39B7}" srcOrd="3" destOrd="0" parTransId="{B3D02684-1ED8-45CE-83D1-F288C575FD5B}" sibTransId="{DB336EAF-C277-4D4A-874D-521459C5E4E1}"/>
    <dgm:cxn modelId="{15E6D24F-04A4-431F-BFD5-D80A778A2B80}" srcId="{D8D7FD75-5D83-4630-BBF8-E9D47B17E6A3}" destId="{20098E46-5FD5-4988-BA8B-FEBCA105FD6D}" srcOrd="1" destOrd="0" parTransId="{C0C1CD2E-B2D4-4766-8A4D-A47744E246F0}" sibTransId="{E6A67074-3A48-480F-B446-884FA72D3075}"/>
    <dgm:cxn modelId="{8ADAEB51-C092-47BC-9754-14711094F4B8}" type="presOf" srcId="{5C111AB3-35FB-4259-A124-0507CDF8E050}" destId="{71EC9478-71E3-464B-88A4-64B7429A591F}" srcOrd="1" destOrd="0" presId="urn:microsoft.com/office/officeart/2005/8/layout/radial5"/>
    <dgm:cxn modelId="{31D4967B-E476-43B2-86C5-B55BBD6795BE}" type="presOf" srcId="{F31FAB9A-250A-4493-9230-E02BCE81487E}" destId="{64FC5BF8-1E97-4C7F-8261-0D8D98D80E47}" srcOrd="1" destOrd="0" presId="urn:microsoft.com/office/officeart/2005/8/layout/radial5"/>
    <dgm:cxn modelId="{4E94F289-BFDF-46DA-9AED-8125065FF87D}" type="presOf" srcId="{EC5869A5-B95C-46DB-8B85-04293C768237}" destId="{1D31674E-92FF-4DCD-8DF0-AD2EB97C7491}" srcOrd="0" destOrd="0" presId="urn:microsoft.com/office/officeart/2005/8/layout/radial5"/>
    <dgm:cxn modelId="{94464B8A-8929-4539-A6FC-F3F172F8387E}" type="presOf" srcId="{F31FAB9A-250A-4493-9230-E02BCE81487E}" destId="{11AF1959-CD35-4B9C-B545-8BFD0C5253FE}" srcOrd="0" destOrd="0" presId="urn:microsoft.com/office/officeart/2005/8/layout/radial5"/>
    <dgm:cxn modelId="{D865AAA1-9136-4462-B364-678F49E0A52A}" srcId="{EC5869A5-B95C-46DB-8B85-04293C768237}" destId="{D8D7FD75-5D83-4630-BBF8-E9D47B17E6A3}" srcOrd="0" destOrd="0" parTransId="{93D1078B-EE42-428F-B464-5E68E956D15B}" sibTransId="{7EAD163D-8C19-4F59-A228-D7FE993FA755}"/>
    <dgm:cxn modelId="{DE405DA4-E9C7-40AE-AA1F-2DD9EDC9C1E6}" type="presOf" srcId="{D752F089-0708-4709-98AC-16620DCD39B7}" destId="{62DA66CD-2780-4603-A253-5F4CD31E8CDC}" srcOrd="0" destOrd="0" presId="urn:microsoft.com/office/officeart/2005/8/layout/radial5"/>
    <dgm:cxn modelId="{A031C2AA-89BD-4C9F-81F9-A3B7E07684BD}" srcId="{D8D7FD75-5D83-4630-BBF8-E9D47B17E6A3}" destId="{39E14D34-AE81-4802-9287-A507ED590167}" srcOrd="0" destOrd="0" parTransId="{5C111AB3-35FB-4259-A124-0507CDF8E050}" sibTransId="{2ACB41DD-DDAD-4516-A5B0-E05FAD0B322E}"/>
    <dgm:cxn modelId="{513D99B1-1F6E-4151-95BE-FDE55EF98CFA}" type="presOf" srcId="{39E14D34-AE81-4802-9287-A507ED590167}" destId="{DC84E03B-C2AB-46A5-84EA-06A899E2A776}" srcOrd="0" destOrd="0" presId="urn:microsoft.com/office/officeart/2005/8/layout/radial5"/>
    <dgm:cxn modelId="{E83BE5C0-2D24-4CD1-B02F-F994C336F330}" type="presOf" srcId="{B3D02684-1ED8-45CE-83D1-F288C575FD5B}" destId="{1C1779FB-13FE-4212-A956-EFC453F019A1}" srcOrd="1" destOrd="0" presId="urn:microsoft.com/office/officeart/2005/8/layout/radial5"/>
    <dgm:cxn modelId="{1B6D23E2-7A77-4071-91D7-C301568E6064}" type="presOf" srcId="{C0C1CD2E-B2D4-4766-8A4D-A47744E246F0}" destId="{214CF021-B90C-480D-8176-5803EFF5C95B}" srcOrd="0" destOrd="0" presId="urn:microsoft.com/office/officeart/2005/8/layout/radial5"/>
    <dgm:cxn modelId="{DF1FCA66-517C-488F-8541-94DC717FCF52}" type="presParOf" srcId="{1D31674E-92FF-4DCD-8DF0-AD2EB97C7491}" destId="{3AB35D9E-BF5A-476C-86DA-2893118633A7}" srcOrd="0" destOrd="0" presId="urn:microsoft.com/office/officeart/2005/8/layout/radial5"/>
    <dgm:cxn modelId="{A7E9D7D8-B860-4230-A9E4-CBCA4EEFE67F}" type="presParOf" srcId="{1D31674E-92FF-4DCD-8DF0-AD2EB97C7491}" destId="{0432237C-2CF2-4A2F-80D3-6C6E20D26034}" srcOrd="1" destOrd="0" presId="urn:microsoft.com/office/officeart/2005/8/layout/radial5"/>
    <dgm:cxn modelId="{17A09172-ABBD-4C62-A95C-7E426874A024}" type="presParOf" srcId="{0432237C-2CF2-4A2F-80D3-6C6E20D26034}" destId="{71EC9478-71E3-464B-88A4-64B7429A591F}" srcOrd="0" destOrd="0" presId="urn:microsoft.com/office/officeart/2005/8/layout/radial5"/>
    <dgm:cxn modelId="{70C4FFF5-68D0-4ABB-AA10-C049ED56C43D}" type="presParOf" srcId="{1D31674E-92FF-4DCD-8DF0-AD2EB97C7491}" destId="{DC84E03B-C2AB-46A5-84EA-06A899E2A776}" srcOrd="2" destOrd="0" presId="urn:microsoft.com/office/officeart/2005/8/layout/radial5"/>
    <dgm:cxn modelId="{281D6B3B-A35F-40CF-8265-36841F8A09C8}" type="presParOf" srcId="{1D31674E-92FF-4DCD-8DF0-AD2EB97C7491}" destId="{214CF021-B90C-480D-8176-5803EFF5C95B}" srcOrd="3" destOrd="0" presId="urn:microsoft.com/office/officeart/2005/8/layout/radial5"/>
    <dgm:cxn modelId="{0D483F42-F1B7-46DB-B71E-06D776570C71}" type="presParOf" srcId="{214CF021-B90C-480D-8176-5803EFF5C95B}" destId="{FE7EA580-C66A-468B-AF88-F1C553CD54B4}" srcOrd="0" destOrd="0" presId="urn:microsoft.com/office/officeart/2005/8/layout/radial5"/>
    <dgm:cxn modelId="{529B4365-C149-4D92-90DC-49BC8BA79977}" type="presParOf" srcId="{1D31674E-92FF-4DCD-8DF0-AD2EB97C7491}" destId="{88E3ABEC-2CBA-43A9-93CC-05417C5FA95B}" srcOrd="4" destOrd="0" presId="urn:microsoft.com/office/officeart/2005/8/layout/radial5"/>
    <dgm:cxn modelId="{D583E526-220B-4D9F-B4E4-540EB29E9FF9}" type="presParOf" srcId="{1D31674E-92FF-4DCD-8DF0-AD2EB97C7491}" destId="{11AF1959-CD35-4B9C-B545-8BFD0C5253FE}" srcOrd="5" destOrd="0" presId="urn:microsoft.com/office/officeart/2005/8/layout/radial5"/>
    <dgm:cxn modelId="{825F7E27-1566-4B58-A343-6D3B9D1A2992}" type="presParOf" srcId="{11AF1959-CD35-4B9C-B545-8BFD0C5253FE}" destId="{64FC5BF8-1E97-4C7F-8261-0D8D98D80E47}" srcOrd="0" destOrd="0" presId="urn:microsoft.com/office/officeart/2005/8/layout/radial5"/>
    <dgm:cxn modelId="{BB18330A-79F1-45E8-9246-AF948FDE5BD3}" type="presParOf" srcId="{1D31674E-92FF-4DCD-8DF0-AD2EB97C7491}" destId="{C53E5CE5-8CF7-4C83-9CBC-F0500848497F}" srcOrd="6" destOrd="0" presId="urn:microsoft.com/office/officeart/2005/8/layout/radial5"/>
    <dgm:cxn modelId="{26134DFF-4355-4F40-92F5-DCDD3E431BB0}" type="presParOf" srcId="{1D31674E-92FF-4DCD-8DF0-AD2EB97C7491}" destId="{200B9A06-67EC-402F-9030-3339F64BDED0}" srcOrd="7" destOrd="0" presId="urn:microsoft.com/office/officeart/2005/8/layout/radial5"/>
    <dgm:cxn modelId="{869F7437-19E8-42C9-AAC2-4810E65F28C7}" type="presParOf" srcId="{200B9A06-67EC-402F-9030-3339F64BDED0}" destId="{1C1779FB-13FE-4212-A956-EFC453F019A1}" srcOrd="0" destOrd="0" presId="urn:microsoft.com/office/officeart/2005/8/layout/radial5"/>
    <dgm:cxn modelId="{314E7E41-1D80-43DC-9374-5CE3D1F616F9}" type="presParOf" srcId="{1D31674E-92FF-4DCD-8DF0-AD2EB97C7491}" destId="{62DA66CD-2780-4603-A253-5F4CD31E8CDC}"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6FE44E-00AC-4774-9D71-A1BCC144EDF0}" type="doc">
      <dgm:prSet loTypeId="urn:microsoft.com/office/officeart/2005/8/layout/process3" loCatId="process" qsTypeId="urn:microsoft.com/office/officeart/2005/8/quickstyle/3d9" qsCatId="3D" csTypeId="urn:microsoft.com/office/officeart/2005/8/colors/colorful2" csCatId="colorful" phldr="1"/>
      <dgm:spPr/>
      <dgm:t>
        <a:bodyPr/>
        <a:lstStyle/>
        <a:p>
          <a:endParaRPr lang="en-US"/>
        </a:p>
      </dgm:t>
    </dgm:pt>
    <dgm:pt modelId="{39FC19AC-06F1-414F-A479-F71C1CF54D0F}">
      <dgm:prSet phldrT="[Text]" custT="1"/>
      <dgm:spPr>
        <a:solidFill>
          <a:srgbClr val="00B0F0"/>
        </a:solidFill>
      </dgm:spPr>
      <dgm:t>
        <a:bodyPr/>
        <a:lstStyle/>
        <a:p>
          <a:r>
            <a:rPr lang="en-US" sz="6000" dirty="0">
              <a:solidFill>
                <a:schemeClr val="tx2">
                  <a:lumMod val="10000"/>
                </a:schemeClr>
              </a:solidFill>
              <a:latin typeface="Times New Roman" pitchFamily="18" charset="0"/>
              <a:cs typeface="Times New Roman" pitchFamily="18" charset="0"/>
            </a:rPr>
            <a:t>GSTR-9 Due Date</a:t>
          </a:r>
        </a:p>
      </dgm:t>
    </dgm:pt>
    <dgm:pt modelId="{2EA5C609-5F58-4853-B047-19D2D3794C28}" type="parTrans" cxnId="{4E3A35A1-4A27-42B4-A630-59BB9A5A86E9}">
      <dgm:prSet/>
      <dgm:spPr/>
      <dgm:t>
        <a:bodyPr/>
        <a:lstStyle/>
        <a:p>
          <a:endParaRPr lang="en-US"/>
        </a:p>
      </dgm:t>
    </dgm:pt>
    <dgm:pt modelId="{0127680B-6E0F-4A84-8897-7D150FCA75DF}" type="sibTrans" cxnId="{4E3A35A1-4A27-42B4-A630-59BB9A5A86E9}">
      <dgm:prSet/>
      <dgm:spPr/>
      <dgm:t>
        <a:bodyPr/>
        <a:lstStyle/>
        <a:p>
          <a:endParaRPr lang="en-US"/>
        </a:p>
      </dgm:t>
    </dgm:pt>
    <dgm:pt modelId="{A2E91B5E-FFAA-4325-8FA4-BEFC2F5D0BB2}">
      <dgm:prSet phldrT="[Text]" custT="1"/>
      <dgm:spPr/>
      <dgm:t>
        <a:bodyPr/>
        <a:lstStyle/>
        <a:p>
          <a:r>
            <a:rPr lang="en-US" sz="2400" b="0" i="0" dirty="0">
              <a:solidFill>
                <a:schemeClr val="bg2">
                  <a:lumMod val="50000"/>
                </a:schemeClr>
              </a:solidFill>
            </a:rPr>
            <a:t>GSTR-9 shall be filed on or before </a:t>
          </a:r>
          <a:r>
            <a:rPr lang="en-US" sz="2400" b="1" i="0" dirty="0">
              <a:solidFill>
                <a:srgbClr val="C00000"/>
              </a:solidFill>
            </a:rPr>
            <a:t>31st</a:t>
          </a:r>
          <a:r>
            <a:rPr lang="en-US" sz="2400" b="0" i="0" dirty="0">
              <a:solidFill>
                <a:schemeClr val="bg2">
                  <a:lumMod val="50000"/>
                </a:schemeClr>
              </a:solidFill>
            </a:rPr>
            <a:t> </a:t>
          </a:r>
          <a:r>
            <a:rPr lang="en-US" sz="2400" b="1" i="0" dirty="0">
              <a:solidFill>
                <a:srgbClr val="C00000"/>
              </a:solidFill>
            </a:rPr>
            <a:t>December</a:t>
          </a:r>
          <a:r>
            <a:rPr lang="en-US" sz="2400" b="0" i="0" dirty="0">
              <a:solidFill>
                <a:schemeClr val="bg2">
                  <a:lumMod val="50000"/>
                </a:schemeClr>
              </a:solidFill>
            </a:rPr>
            <a:t> of the subsequent financial year.</a:t>
          </a:r>
          <a:endParaRPr lang="en-US" sz="2400" dirty="0">
            <a:solidFill>
              <a:schemeClr val="bg2">
                <a:lumMod val="50000"/>
              </a:schemeClr>
            </a:solidFill>
            <a:latin typeface="Times New Roman" pitchFamily="18" charset="0"/>
            <a:cs typeface="Times New Roman" pitchFamily="18" charset="0"/>
          </a:endParaRPr>
        </a:p>
      </dgm:t>
    </dgm:pt>
    <dgm:pt modelId="{7B1C7867-8390-4B7C-9B2B-131F0FCFE66C}" type="parTrans" cxnId="{40434FA0-C20C-4331-9635-D238648D7331}">
      <dgm:prSet/>
      <dgm:spPr/>
      <dgm:t>
        <a:bodyPr/>
        <a:lstStyle/>
        <a:p>
          <a:endParaRPr lang="en-US"/>
        </a:p>
      </dgm:t>
    </dgm:pt>
    <dgm:pt modelId="{6892EF50-8418-4BF6-9E51-311C977A460A}" type="sibTrans" cxnId="{40434FA0-C20C-4331-9635-D238648D7331}">
      <dgm:prSet/>
      <dgm:spPr/>
      <dgm:t>
        <a:bodyPr/>
        <a:lstStyle/>
        <a:p>
          <a:endParaRPr lang="en-US"/>
        </a:p>
      </dgm:t>
    </dgm:pt>
    <dgm:pt modelId="{F6769157-7587-4AFD-B6BD-681366FDB37C}">
      <dgm:prSet custT="1"/>
      <dgm:spPr/>
      <dgm:t>
        <a:bodyPr/>
        <a:lstStyle/>
        <a:p>
          <a:r>
            <a:rPr lang="en-US" sz="2400" b="0" i="0" dirty="0">
              <a:solidFill>
                <a:schemeClr val="bg2">
                  <a:lumMod val="50000"/>
                </a:schemeClr>
              </a:solidFill>
              <a:latin typeface="Times New Roman" pitchFamily="18" charset="0"/>
              <a:cs typeface="Times New Roman" pitchFamily="18" charset="0"/>
            </a:rPr>
            <a:t>For instance for </a:t>
          </a:r>
          <a:r>
            <a:rPr lang="en-US" sz="2400" b="1" i="0" dirty="0">
              <a:solidFill>
                <a:srgbClr val="C00000"/>
              </a:solidFill>
              <a:latin typeface="Times New Roman" pitchFamily="18" charset="0"/>
              <a:cs typeface="Times New Roman" pitchFamily="18" charset="0"/>
            </a:rPr>
            <a:t>FY 2017-18</a:t>
          </a:r>
          <a:r>
            <a:rPr lang="en-US" sz="2400" b="0" i="0" dirty="0">
              <a:solidFill>
                <a:schemeClr val="bg2">
                  <a:lumMod val="50000"/>
                </a:schemeClr>
              </a:solidFill>
              <a:latin typeface="Times New Roman" pitchFamily="18" charset="0"/>
              <a:cs typeface="Times New Roman" pitchFamily="18" charset="0"/>
            </a:rPr>
            <a:t>, the due date for filing </a:t>
          </a:r>
          <a:r>
            <a:rPr lang="en-US" sz="2400" b="1" i="0" dirty="0">
              <a:solidFill>
                <a:srgbClr val="C00000"/>
              </a:solidFill>
              <a:latin typeface="Times New Roman" pitchFamily="18" charset="0"/>
              <a:cs typeface="Times New Roman" pitchFamily="18" charset="0"/>
            </a:rPr>
            <a:t>GSTR 9 </a:t>
          </a:r>
          <a:r>
            <a:rPr lang="en-US" sz="2400" b="0" i="0" dirty="0">
              <a:solidFill>
                <a:schemeClr val="bg2">
                  <a:lumMod val="50000"/>
                </a:schemeClr>
              </a:solidFill>
              <a:latin typeface="Times New Roman" pitchFamily="18" charset="0"/>
              <a:cs typeface="Times New Roman" pitchFamily="18" charset="0"/>
            </a:rPr>
            <a:t>is </a:t>
          </a:r>
          <a:r>
            <a:rPr lang="en-US" sz="2400" b="1" i="0" dirty="0">
              <a:solidFill>
                <a:srgbClr val="C00000"/>
              </a:solidFill>
              <a:latin typeface="Times New Roman" pitchFamily="18" charset="0"/>
              <a:cs typeface="Times New Roman" pitchFamily="18" charset="0"/>
            </a:rPr>
            <a:t>30th June, 2019</a:t>
          </a:r>
          <a:r>
            <a:rPr lang="en-US" sz="2400" b="0" i="0" dirty="0">
              <a:solidFill>
                <a:schemeClr val="bg2">
                  <a:lumMod val="50000"/>
                </a:schemeClr>
              </a:solidFill>
            </a:rPr>
            <a:t>.</a:t>
          </a:r>
        </a:p>
      </dgm:t>
    </dgm:pt>
    <dgm:pt modelId="{1E5F4D14-5570-417D-BDD4-17E91F2BCF6E}" type="parTrans" cxnId="{DD69596B-F691-4635-82DC-5F4F9E05322D}">
      <dgm:prSet/>
      <dgm:spPr/>
      <dgm:t>
        <a:bodyPr/>
        <a:lstStyle/>
        <a:p>
          <a:endParaRPr lang="en-US"/>
        </a:p>
      </dgm:t>
    </dgm:pt>
    <dgm:pt modelId="{C9DC61B8-16D7-454D-8AED-8AC5CF9FC9C8}" type="sibTrans" cxnId="{DD69596B-F691-4635-82DC-5F4F9E05322D}">
      <dgm:prSet/>
      <dgm:spPr/>
      <dgm:t>
        <a:bodyPr/>
        <a:lstStyle/>
        <a:p>
          <a:endParaRPr lang="en-US"/>
        </a:p>
      </dgm:t>
    </dgm:pt>
    <dgm:pt modelId="{22B5526A-5166-4C6A-B827-F1B2140C6BDD}" type="pres">
      <dgm:prSet presAssocID="{CA6FE44E-00AC-4774-9D71-A1BCC144EDF0}" presName="linearFlow" presStyleCnt="0">
        <dgm:presLayoutVars>
          <dgm:dir/>
          <dgm:animLvl val="lvl"/>
          <dgm:resizeHandles val="exact"/>
        </dgm:presLayoutVars>
      </dgm:prSet>
      <dgm:spPr/>
    </dgm:pt>
    <dgm:pt modelId="{A50B7711-338D-468F-A95F-B93C1BE2786C}" type="pres">
      <dgm:prSet presAssocID="{39FC19AC-06F1-414F-A479-F71C1CF54D0F}" presName="composite" presStyleCnt="0"/>
      <dgm:spPr/>
    </dgm:pt>
    <dgm:pt modelId="{FA7545CC-CD51-49A8-8EEF-BCF8602AB0F3}" type="pres">
      <dgm:prSet presAssocID="{39FC19AC-06F1-414F-A479-F71C1CF54D0F}" presName="parTx" presStyleLbl="node1" presStyleIdx="0" presStyleCnt="1">
        <dgm:presLayoutVars>
          <dgm:chMax val="0"/>
          <dgm:chPref val="0"/>
          <dgm:bulletEnabled val="1"/>
        </dgm:presLayoutVars>
      </dgm:prSet>
      <dgm:spPr/>
    </dgm:pt>
    <dgm:pt modelId="{39BA1C2E-AAF7-4AE4-AA52-F6DAAD117048}" type="pres">
      <dgm:prSet presAssocID="{39FC19AC-06F1-414F-A479-F71C1CF54D0F}" presName="parSh" presStyleLbl="node1" presStyleIdx="0" presStyleCnt="1"/>
      <dgm:spPr/>
    </dgm:pt>
    <dgm:pt modelId="{754859BB-1E85-4767-ACF4-1CC78AC6ED90}" type="pres">
      <dgm:prSet presAssocID="{39FC19AC-06F1-414F-A479-F71C1CF54D0F}" presName="desTx" presStyleLbl="fgAcc1" presStyleIdx="0" presStyleCnt="1">
        <dgm:presLayoutVars>
          <dgm:bulletEnabled val="1"/>
        </dgm:presLayoutVars>
      </dgm:prSet>
      <dgm:spPr/>
    </dgm:pt>
  </dgm:ptLst>
  <dgm:cxnLst>
    <dgm:cxn modelId="{45ADAF2E-D2C7-4ECE-B4A7-DC0D9E966A85}" type="presOf" srcId="{39FC19AC-06F1-414F-A479-F71C1CF54D0F}" destId="{FA7545CC-CD51-49A8-8EEF-BCF8602AB0F3}" srcOrd="0" destOrd="0" presId="urn:microsoft.com/office/officeart/2005/8/layout/process3"/>
    <dgm:cxn modelId="{4B8E9B65-17D6-4454-8EA9-68BA81356FE0}" type="presOf" srcId="{A2E91B5E-FFAA-4325-8FA4-BEFC2F5D0BB2}" destId="{754859BB-1E85-4767-ACF4-1CC78AC6ED90}" srcOrd="0" destOrd="0" presId="urn:microsoft.com/office/officeart/2005/8/layout/process3"/>
    <dgm:cxn modelId="{1C705868-C1B5-4142-A345-04D9FA7F848E}" type="presOf" srcId="{39FC19AC-06F1-414F-A479-F71C1CF54D0F}" destId="{39BA1C2E-AAF7-4AE4-AA52-F6DAAD117048}" srcOrd="1" destOrd="0" presId="urn:microsoft.com/office/officeart/2005/8/layout/process3"/>
    <dgm:cxn modelId="{DD69596B-F691-4635-82DC-5F4F9E05322D}" srcId="{39FC19AC-06F1-414F-A479-F71C1CF54D0F}" destId="{F6769157-7587-4AFD-B6BD-681366FDB37C}" srcOrd="1" destOrd="0" parTransId="{1E5F4D14-5570-417D-BDD4-17E91F2BCF6E}" sibTransId="{C9DC61B8-16D7-454D-8AED-8AC5CF9FC9C8}"/>
    <dgm:cxn modelId="{40434FA0-C20C-4331-9635-D238648D7331}" srcId="{39FC19AC-06F1-414F-A479-F71C1CF54D0F}" destId="{A2E91B5E-FFAA-4325-8FA4-BEFC2F5D0BB2}" srcOrd="0" destOrd="0" parTransId="{7B1C7867-8390-4B7C-9B2B-131F0FCFE66C}" sibTransId="{6892EF50-8418-4BF6-9E51-311C977A460A}"/>
    <dgm:cxn modelId="{4E3A35A1-4A27-42B4-A630-59BB9A5A86E9}" srcId="{CA6FE44E-00AC-4774-9D71-A1BCC144EDF0}" destId="{39FC19AC-06F1-414F-A479-F71C1CF54D0F}" srcOrd="0" destOrd="0" parTransId="{2EA5C609-5F58-4853-B047-19D2D3794C28}" sibTransId="{0127680B-6E0F-4A84-8897-7D150FCA75DF}"/>
    <dgm:cxn modelId="{50EA27D3-1B15-425D-BBD2-D3E9EFC38661}" type="presOf" srcId="{CA6FE44E-00AC-4774-9D71-A1BCC144EDF0}" destId="{22B5526A-5166-4C6A-B827-F1B2140C6BDD}" srcOrd="0" destOrd="0" presId="urn:microsoft.com/office/officeart/2005/8/layout/process3"/>
    <dgm:cxn modelId="{B39B43DB-7302-4B87-BC83-AD602090449E}" type="presOf" srcId="{F6769157-7587-4AFD-B6BD-681366FDB37C}" destId="{754859BB-1E85-4767-ACF4-1CC78AC6ED90}" srcOrd="0" destOrd="1" presId="urn:microsoft.com/office/officeart/2005/8/layout/process3"/>
    <dgm:cxn modelId="{AF194AA7-278F-4491-8576-7EA4C5D82E85}" type="presParOf" srcId="{22B5526A-5166-4C6A-B827-F1B2140C6BDD}" destId="{A50B7711-338D-468F-A95F-B93C1BE2786C}" srcOrd="0" destOrd="0" presId="urn:microsoft.com/office/officeart/2005/8/layout/process3"/>
    <dgm:cxn modelId="{0A26127D-3DAC-477A-A6A4-4BE3E57E9488}" type="presParOf" srcId="{A50B7711-338D-468F-A95F-B93C1BE2786C}" destId="{FA7545CC-CD51-49A8-8EEF-BCF8602AB0F3}" srcOrd="0" destOrd="0" presId="urn:microsoft.com/office/officeart/2005/8/layout/process3"/>
    <dgm:cxn modelId="{69C97C7C-D3B4-40DC-A692-34615A868CC0}" type="presParOf" srcId="{A50B7711-338D-468F-A95F-B93C1BE2786C}" destId="{39BA1C2E-AAF7-4AE4-AA52-F6DAAD117048}" srcOrd="1" destOrd="0" presId="urn:microsoft.com/office/officeart/2005/8/layout/process3"/>
    <dgm:cxn modelId="{E44C9D98-8293-4D02-A841-BCBAA45D9939}" type="presParOf" srcId="{A50B7711-338D-468F-A95F-B93C1BE2786C}" destId="{754859BB-1E85-4767-ACF4-1CC78AC6ED9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9B34DA-5FEE-468E-BEB4-7F1F6E4ADAB7}"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0A1A03F-79CD-4236-AB78-D6AE1BBFC681}">
      <dgm:prSet phldrT="[Text]"/>
      <dgm:spPr/>
      <dgm:t>
        <a:bodyPr/>
        <a:lstStyle/>
        <a:p>
          <a:r>
            <a:rPr lang="en-US" dirty="0"/>
            <a:t>6 Parts</a:t>
          </a:r>
        </a:p>
      </dgm:t>
    </dgm:pt>
    <dgm:pt modelId="{6AB85B90-7EC9-4161-BC5F-A20F50829E59}" type="parTrans" cxnId="{5315244A-2D33-4059-9108-830FC0263397}">
      <dgm:prSet/>
      <dgm:spPr/>
      <dgm:t>
        <a:bodyPr/>
        <a:lstStyle/>
        <a:p>
          <a:endParaRPr lang="en-US"/>
        </a:p>
      </dgm:t>
    </dgm:pt>
    <dgm:pt modelId="{054D1392-A407-4D6E-8A2F-77B62791B39F}" type="sibTrans" cxnId="{5315244A-2D33-4059-9108-830FC0263397}">
      <dgm:prSet/>
      <dgm:spPr/>
      <dgm:t>
        <a:bodyPr/>
        <a:lstStyle/>
        <a:p>
          <a:endParaRPr lang="en-US"/>
        </a:p>
      </dgm:t>
    </dgm:pt>
    <dgm:pt modelId="{C0A54C65-FECC-45BD-B07C-B880118C04E8}">
      <dgm:prSet phldrT="[Text]"/>
      <dgm:spPr/>
      <dgm:t>
        <a:bodyPr/>
        <a:lstStyle/>
        <a:p>
          <a:r>
            <a:rPr lang="en-US" dirty="0"/>
            <a:t>19 Tables</a:t>
          </a:r>
        </a:p>
      </dgm:t>
    </dgm:pt>
    <dgm:pt modelId="{64C3D18B-510D-4396-9BAC-4BBD0C7A94DC}" type="parTrans" cxnId="{C3DF9615-6B9A-40FB-906D-3DEB4DB30DC2}">
      <dgm:prSet/>
      <dgm:spPr/>
      <dgm:t>
        <a:bodyPr/>
        <a:lstStyle/>
        <a:p>
          <a:endParaRPr lang="en-US"/>
        </a:p>
      </dgm:t>
    </dgm:pt>
    <dgm:pt modelId="{E8A22042-31BB-4487-92AB-8CF0F6180237}" type="sibTrans" cxnId="{C3DF9615-6B9A-40FB-906D-3DEB4DB30DC2}">
      <dgm:prSet/>
      <dgm:spPr/>
      <dgm:t>
        <a:bodyPr/>
        <a:lstStyle/>
        <a:p>
          <a:endParaRPr lang="en-US"/>
        </a:p>
      </dgm:t>
    </dgm:pt>
    <dgm:pt modelId="{C01DD039-041D-4218-B562-5994A89B335F}">
      <dgm:prSet phldrT="[Text]"/>
      <dgm:spPr/>
      <dgm:t>
        <a:bodyPr/>
        <a:lstStyle/>
        <a:p>
          <a:r>
            <a:rPr lang="en-US" dirty="0"/>
            <a:t>GSTR -9 </a:t>
          </a:r>
        </a:p>
      </dgm:t>
    </dgm:pt>
    <dgm:pt modelId="{F933B743-7C73-4F51-A7FC-47752A282443}" type="parTrans" cxnId="{C6E741A5-2138-4AF3-9617-56100F0D7A4D}">
      <dgm:prSet/>
      <dgm:spPr/>
      <dgm:t>
        <a:bodyPr/>
        <a:lstStyle/>
        <a:p>
          <a:endParaRPr lang="en-US"/>
        </a:p>
      </dgm:t>
    </dgm:pt>
    <dgm:pt modelId="{EBCA966B-3F45-47EC-83D9-E3F314DAE7C4}" type="sibTrans" cxnId="{C6E741A5-2138-4AF3-9617-56100F0D7A4D}">
      <dgm:prSet/>
      <dgm:spPr/>
      <dgm:t>
        <a:bodyPr/>
        <a:lstStyle/>
        <a:p>
          <a:endParaRPr lang="en-US"/>
        </a:p>
      </dgm:t>
    </dgm:pt>
    <dgm:pt modelId="{77BC7208-18DF-47C8-B3A2-91E9DAABEEEF}" type="pres">
      <dgm:prSet presAssocID="{3F9B34DA-5FEE-468E-BEB4-7F1F6E4ADAB7}" presName="Name0" presStyleCnt="0">
        <dgm:presLayoutVars>
          <dgm:chMax val="7"/>
          <dgm:chPref val="7"/>
          <dgm:dir/>
          <dgm:animLvl val="lvl"/>
        </dgm:presLayoutVars>
      </dgm:prSet>
      <dgm:spPr/>
    </dgm:pt>
    <dgm:pt modelId="{578FFD0D-EA14-4F58-8BF8-35F9D55AB860}" type="pres">
      <dgm:prSet presAssocID="{F0A1A03F-79CD-4236-AB78-D6AE1BBFC681}" presName="Accent1" presStyleCnt="0"/>
      <dgm:spPr/>
    </dgm:pt>
    <dgm:pt modelId="{C3507ABD-A7EA-4E0B-B25F-DB166F02D969}" type="pres">
      <dgm:prSet presAssocID="{F0A1A03F-79CD-4236-AB78-D6AE1BBFC681}" presName="Accent" presStyleLbl="node1" presStyleIdx="0" presStyleCnt="3" custScaleX="134899"/>
      <dgm:spPr/>
    </dgm:pt>
    <dgm:pt modelId="{A9F0478B-B135-4500-8A7A-89CAA0A7D272}" type="pres">
      <dgm:prSet presAssocID="{F0A1A03F-79CD-4236-AB78-D6AE1BBFC681}" presName="Parent1" presStyleLbl="revTx" presStyleIdx="0" presStyleCnt="3">
        <dgm:presLayoutVars>
          <dgm:chMax val="1"/>
          <dgm:chPref val="1"/>
          <dgm:bulletEnabled val="1"/>
        </dgm:presLayoutVars>
      </dgm:prSet>
      <dgm:spPr/>
    </dgm:pt>
    <dgm:pt modelId="{E7B9287C-16B4-48BE-B269-A9E7CCD191AE}" type="pres">
      <dgm:prSet presAssocID="{C0A54C65-FECC-45BD-B07C-B880118C04E8}" presName="Accent2" presStyleCnt="0"/>
      <dgm:spPr/>
    </dgm:pt>
    <dgm:pt modelId="{B0600590-B042-4678-9CB0-88AD116DE0BB}" type="pres">
      <dgm:prSet presAssocID="{C0A54C65-FECC-45BD-B07C-B880118C04E8}" presName="Accent" presStyleLbl="node1" presStyleIdx="1" presStyleCnt="3" custScaleX="126691"/>
      <dgm:spPr/>
    </dgm:pt>
    <dgm:pt modelId="{6D879C57-A6E5-416C-A816-2AFAFD9A6B54}" type="pres">
      <dgm:prSet presAssocID="{C0A54C65-FECC-45BD-B07C-B880118C04E8}" presName="Parent2" presStyleLbl="revTx" presStyleIdx="1" presStyleCnt="3">
        <dgm:presLayoutVars>
          <dgm:chMax val="1"/>
          <dgm:chPref val="1"/>
          <dgm:bulletEnabled val="1"/>
        </dgm:presLayoutVars>
      </dgm:prSet>
      <dgm:spPr/>
    </dgm:pt>
    <dgm:pt modelId="{8857F1E1-7832-4B03-8980-C64C402BB1D0}" type="pres">
      <dgm:prSet presAssocID="{C01DD039-041D-4218-B562-5994A89B335F}" presName="Accent3" presStyleCnt="0"/>
      <dgm:spPr/>
    </dgm:pt>
    <dgm:pt modelId="{12F07795-BED9-4A23-849C-83694666EB78}" type="pres">
      <dgm:prSet presAssocID="{C01DD039-041D-4218-B562-5994A89B335F}" presName="Accent" presStyleLbl="node1" presStyleIdx="2" presStyleCnt="3" custScaleX="143700"/>
      <dgm:spPr/>
    </dgm:pt>
    <dgm:pt modelId="{C12FDE18-A9C3-46A9-A599-AA99860993A9}" type="pres">
      <dgm:prSet presAssocID="{C01DD039-041D-4218-B562-5994A89B335F}" presName="Parent3" presStyleLbl="revTx" presStyleIdx="2" presStyleCnt="3">
        <dgm:presLayoutVars>
          <dgm:chMax val="1"/>
          <dgm:chPref val="1"/>
          <dgm:bulletEnabled val="1"/>
        </dgm:presLayoutVars>
      </dgm:prSet>
      <dgm:spPr/>
    </dgm:pt>
  </dgm:ptLst>
  <dgm:cxnLst>
    <dgm:cxn modelId="{C3DF9615-6B9A-40FB-906D-3DEB4DB30DC2}" srcId="{3F9B34DA-5FEE-468E-BEB4-7F1F6E4ADAB7}" destId="{C0A54C65-FECC-45BD-B07C-B880118C04E8}" srcOrd="1" destOrd="0" parTransId="{64C3D18B-510D-4396-9BAC-4BBD0C7A94DC}" sibTransId="{E8A22042-31BB-4487-92AB-8CF0F6180237}"/>
    <dgm:cxn modelId="{4B9F4A2A-D5DA-4907-95EE-4D36DA7FB216}" type="presOf" srcId="{F0A1A03F-79CD-4236-AB78-D6AE1BBFC681}" destId="{A9F0478B-B135-4500-8A7A-89CAA0A7D272}" srcOrd="0" destOrd="0" presId="urn:microsoft.com/office/officeart/2009/layout/CircleArrowProcess"/>
    <dgm:cxn modelId="{95BE8830-9D40-455C-89B1-A29F8B93BBCC}" type="presOf" srcId="{3F9B34DA-5FEE-468E-BEB4-7F1F6E4ADAB7}" destId="{77BC7208-18DF-47C8-B3A2-91E9DAABEEEF}" srcOrd="0" destOrd="0" presId="urn:microsoft.com/office/officeart/2009/layout/CircleArrowProcess"/>
    <dgm:cxn modelId="{5315244A-2D33-4059-9108-830FC0263397}" srcId="{3F9B34DA-5FEE-468E-BEB4-7F1F6E4ADAB7}" destId="{F0A1A03F-79CD-4236-AB78-D6AE1BBFC681}" srcOrd="0" destOrd="0" parTransId="{6AB85B90-7EC9-4161-BC5F-A20F50829E59}" sibTransId="{054D1392-A407-4D6E-8A2F-77B62791B39F}"/>
    <dgm:cxn modelId="{32DE3252-FF8C-4C40-8F04-8C755A7EEB70}" type="presOf" srcId="{C01DD039-041D-4218-B562-5994A89B335F}" destId="{C12FDE18-A9C3-46A9-A599-AA99860993A9}" srcOrd="0" destOrd="0" presId="urn:microsoft.com/office/officeart/2009/layout/CircleArrowProcess"/>
    <dgm:cxn modelId="{1BB59497-8788-4746-91AC-93DD19118569}" type="presOf" srcId="{C0A54C65-FECC-45BD-B07C-B880118C04E8}" destId="{6D879C57-A6E5-416C-A816-2AFAFD9A6B54}" srcOrd="0" destOrd="0" presId="urn:microsoft.com/office/officeart/2009/layout/CircleArrowProcess"/>
    <dgm:cxn modelId="{C6E741A5-2138-4AF3-9617-56100F0D7A4D}" srcId="{3F9B34DA-5FEE-468E-BEB4-7F1F6E4ADAB7}" destId="{C01DD039-041D-4218-B562-5994A89B335F}" srcOrd="2" destOrd="0" parTransId="{F933B743-7C73-4F51-A7FC-47752A282443}" sibTransId="{EBCA966B-3F45-47EC-83D9-E3F314DAE7C4}"/>
    <dgm:cxn modelId="{AF8D1374-AF4A-4252-B56D-A35F45755807}" type="presParOf" srcId="{77BC7208-18DF-47C8-B3A2-91E9DAABEEEF}" destId="{578FFD0D-EA14-4F58-8BF8-35F9D55AB860}" srcOrd="0" destOrd="0" presId="urn:microsoft.com/office/officeart/2009/layout/CircleArrowProcess"/>
    <dgm:cxn modelId="{E5EAEB1E-F1DA-43C9-A65A-8F10AEDB8154}" type="presParOf" srcId="{578FFD0D-EA14-4F58-8BF8-35F9D55AB860}" destId="{C3507ABD-A7EA-4E0B-B25F-DB166F02D969}" srcOrd="0" destOrd="0" presId="urn:microsoft.com/office/officeart/2009/layout/CircleArrowProcess"/>
    <dgm:cxn modelId="{5E9254D6-A6C8-476E-B95E-B9CF599EF88C}" type="presParOf" srcId="{77BC7208-18DF-47C8-B3A2-91E9DAABEEEF}" destId="{A9F0478B-B135-4500-8A7A-89CAA0A7D272}" srcOrd="1" destOrd="0" presId="urn:microsoft.com/office/officeart/2009/layout/CircleArrowProcess"/>
    <dgm:cxn modelId="{A501D544-091F-436F-AE64-F8350961748C}" type="presParOf" srcId="{77BC7208-18DF-47C8-B3A2-91E9DAABEEEF}" destId="{E7B9287C-16B4-48BE-B269-A9E7CCD191AE}" srcOrd="2" destOrd="0" presId="urn:microsoft.com/office/officeart/2009/layout/CircleArrowProcess"/>
    <dgm:cxn modelId="{F0E3C57B-4D07-4BD0-A14D-C70274465616}" type="presParOf" srcId="{E7B9287C-16B4-48BE-B269-A9E7CCD191AE}" destId="{B0600590-B042-4678-9CB0-88AD116DE0BB}" srcOrd="0" destOrd="0" presId="urn:microsoft.com/office/officeart/2009/layout/CircleArrowProcess"/>
    <dgm:cxn modelId="{0A111622-0476-451B-A5C7-9349F34DE44D}" type="presParOf" srcId="{77BC7208-18DF-47C8-B3A2-91E9DAABEEEF}" destId="{6D879C57-A6E5-416C-A816-2AFAFD9A6B54}" srcOrd="3" destOrd="0" presId="urn:microsoft.com/office/officeart/2009/layout/CircleArrowProcess"/>
    <dgm:cxn modelId="{3D9D78DD-6B2A-4C0D-9457-18EF635FF6AF}" type="presParOf" srcId="{77BC7208-18DF-47C8-B3A2-91E9DAABEEEF}" destId="{8857F1E1-7832-4B03-8980-C64C402BB1D0}" srcOrd="4" destOrd="0" presId="urn:microsoft.com/office/officeart/2009/layout/CircleArrowProcess"/>
    <dgm:cxn modelId="{AB633756-2658-4347-909D-DEDB9B6A612F}" type="presParOf" srcId="{8857F1E1-7832-4B03-8980-C64C402BB1D0}" destId="{12F07795-BED9-4A23-849C-83694666EB78}" srcOrd="0" destOrd="0" presId="urn:microsoft.com/office/officeart/2009/layout/CircleArrowProcess"/>
    <dgm:cxn modelId="{D0B94F31-2CD0-42E2-8C63-787133A60831}" type="presParOf" srcId="{77BC7208-18DF-47C8-B3A2-91E9DAABEEEF}" destId="{C12FDE18-A9C3-46A9-A599-AA99860993A9}"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7B480D-1423-4AF9-931E-A13FC747A591}"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E5CFB15-5A65-43EB-B12F-3BF9B4AC9554}">
      <dgm:prSet phldrT="[Text]"/>
      <dgm:spPr/>
      <dgm:t>
        <a:bodyPr/>
        <a:lstStyle/>
        <a:p>
          <a:r>
            <a:rPr lang="en-US" dirty="0"/>
            <a:t>Annual Return</a:t>
          </a:r>
        </a:p>
      </dgm:t>
    </dgm:pt>
    <dgm:pt modelId="{93446A60-2683-40C3-9175-5058B914DF26}" type="parTrans" cxnId="{D60A18F4-656C-4593-8A97-3054FB9419C5}">
      <dgm:prSet/>
      <dgm:spPr/>
      <dgm:t>
        <a:bodyPr/>
        <a:lstStyle/>
        <a:p>
          <a:endParaRPr lang="en-US"/>
        </a:p>
      </dgm:t>
    </dgm:pt>
    <dgm:pt modelId="{CFA496C3-A2AC-4E50-9ED4-99F37FA4E138}" type="sibTrans" cxnId="{D60A18F4-656C-4593-8A97-3054FB9419C5}">
      <dgm:prSet/>
      <dgm:spPr/>
      <dgm:t>
        <a:bodyPr/>
        <a:lstStyle/>
        <a:p>
          <a:endParaRPr lang="en-US"/>
        </a:p>
      </dgm:t>
    </dgm:pt>
    <dgm:pt modelId="{042E3FE3-A861-4FD9-ADAF-9397CE4D9334}">
      <dgm:prSet phldrT="[Text]"/>
      <dgm:spPr/>
      <dgm:t>
        <a:bodyPr/>
        <a:lstStyle/>
        <a:p>
          <a:r>
            <a:rPr lang="en-US" dirty="0"/>
            <a:t>Part 1</a:t>
          </a:r>
        </a:p>
      </dgm:t>
    </dgm:pt>
    <dgm:pt modelId="{2FB89C48-B682-4353-8762-4D1B6B2454BC}" type="parTrans" cxnId="{0D593905-EA79-4D06-B7F8-1F12392146EB}">
      <dgm:prSet/>
      <dgm:spPr/>
      <dgm:t>
        <a:bodyPr/>
        <a:lstStyle/>
        <a:p>
          <a:endParaRPr lang="en-US"/>
        </a:p>
      </dgm:t>
    </dgm:pt>
    <dgm:pt modelId="{ECE3E6CE-D9CE-41B6-844C-FF5802C367A8}" type="sibTrans" cxnId="{0D593905-EA79-4D06-B7F8-1F12392146EB}">
      <dgm:prSet/>
      <dgm:spPr/>
      <dgm:t>
        <a:bodyPr/>
        <a:lstStyle/>
        <a:p>
          <a:endParaRPr lang="en-US"/>
        </a:p>
      </dgm:t>
    </dgm:pt>
    <dgm:pt modelId="{172DF1D9-CE8E-4DE3-91E5-D4E12FB5548A}">
      <dgm:prSet phldrT="[Text]"/>
      <dgm:spPr/>
      <dgm:t>
        <a:bodyPr/>
        <a:lstStyle/>
        <a:p>
          <a:r>
            <a:rPr lang="en-US" dirty="0"/>
            <a:t>Part VI</a:t>
          </a:r>
        </a:p>
      </dgm:t>
    </dgm:pt>
    <dgm:pt modelId="{DAC18B81-76F6-429A-8ECC-A68DF7DF4EA0}" type="parTrans" cxnId="{56F0E0F8-88A3-461E-A600-BE80E998A3FA}">
      <dgm:prSet/>
      <dgm:spPr/>
      <dgm:t>
        <a:bodyPr/>
        <a:lstStyle/>
        <a:p>
          <a:endParaRPr lang="en-US"/>
        </a:p>
      </dgm:t>
    </dgm:pt>
    <dgm:pt modelId="{D83321DF-5C8B-422E-B642-35072BB03FEB}" type="sibTrans" cxnId="{56F0E0F8-88A3-461E-A600-BE80E998A3FA}">
      <dgm:prSet/>
      <dgm:spPr/>
      <dgm:t>
        <a:bodyPr/>
        <a:lstStyle/>
        <a:p>
          <a:endParaRPr lang="en-US"/>
        </a:p>
      </dgm:t>
    </dgm:pt>
    <dgm:pt modelId="{44D50E31-FCB0-464E-BD6B-288E1001A37D}">
      <dgm:prSet phldrT="[Text]"/>
      <dgm:spPr/>
      <dgm:t>
        <a:bodyPr/>
        <a:lstStyle/>
        <a:p>
          <a:r>
            <a:rPr lang="en-US" dirty="0"/>
            <a:t>Part V</a:t>
          </a:r>
        </a:p>
      </dgm:t>
    </dgm:pt>
    <dgm:pt modelId="{4AC06BF0-6015-42EC-9F92-FA0C2DFF1AF3}" type="parTrans" cxnId="{1D0892A8-E385-4EC3-8AE9-CE6FF8AD5F51}">
      <dgm:prSet/>
      <dgm:spPr/>
      <dgm:t>
        <a:bodyPr/>
        <a:lstStyle/>
        <a:p>
          <a:endParaRPr lang="en-US"/>
        </a:p>
      </dgm:t>
    </dgm:pt>
    <dgm:pt modelId="{529E1F9C-698F-4EE3-9FE5-83AB8DC63FA2}" type="sibTrans" cxnId="{1D0892A8-E385-4EC3-8AE9-CE6FF8AD5F51}">
      <dgm:prSet/>
      <dgm:spPr/>
      <dgm:t>
        <a:bodyPr/>
        <a:lstStyle/>
        <a:p>
          <a:endParaRPr lang="en-US"/>
        </a:p>
      </dgm:t>
    </dgm:pt>
    <dgm:pt modelId="{48A5D97E-A63A-4563-A8B4-7DEB48B73EE3}">
      <dgm:prSet phldrT="[Text]"/>
      <dgm:spPr/>
      <dgm:t>
        <a:bodyPr/>
        <a:lstStyle/>
        <a:p>
          <a:r>
            <a:rPr lang="en-US" dirty="0"/>
            <a:t>Part IV</a:t>
          </a:r>
        </a:p>
      </dgm:t>
    </dgm:pt>
    <dgm:pt modelId="{87263784-6B2A-4CBF-86FF-AA7AF856D719}" type="parTrans" cxnId="{4F9F5050-396D-4557-9285-EDF0E13C6BB9}">
      <dgm:prSet/>
      <dgm:spPr/>
      <dgm:t>
        <a:bodyPr/>
        <a:lstStyle/>
        <a:p>
          <a:endParaRPr lang="en-US"/>
        </a:p>
      </dgm:t>
    </dgm:pt>
    <dgm:pt modelId="{433E4503-7929-4EF6-9DC6-D4DD3EA3AA4A}" type="sibTrans" cxnId="{4F9F5050-396D-4557-9285-EDF0E13C6BB9}">
      <dgm:prSet/>
      <dgm:spPr/>
      <dgm:t>
        <a:bodyPr/>
        <a:lstStyle/>
        <a:p>
          <a:endParaRPr lang="en-US"/>
        </a:p>
      </dgm:t>
    </dgm:pt>
    <dgm:pt modelId="{F257600A-913E-4508-8AB0-0E599E7C6256}">
      <dgm:prSet phldrT="[Text]"/>
      <dgm:spPr/>
      <dgm:t>
        <a:bodyPr/>
        <a:lstStyle/>
        <a:p>
          <a:r>
            <a:rPr lang="en-US" dirty="0"/>
            <a:t>Part III</a:t>
          </a:r>
        </a:p>
      </dgm:t>
    </dgm:pt>
    <dgm:pt modelId="{78D1BDB2-505B-4CF4-AB99-B904D8419272}" type="parTrans" cxnId="{FC4792D1-5905-4EA9-8C06-6AFA51A2E68B}">
      <dgm:prSet/>
      <dgm:spPr/>
      <dgm:t>
        <a:bodyPr/>
        <a:lstStyle/>
        <a:p>
          <a:endParaRPr lang="en-US"/>
        </a:p>
      </dgm:t>
    </dgm:pt>
    <dgm:pt modelId="{7054B80D-EF9F-4C3F-8C6E-7D2966F0EEB3}" type="sibTrans" cxnId="{FC4792D1-5905-4EA9-8C06-6AFA51A2E68B}">
      <dgm:prSet/>
      <dgm:spPr/>
      <dgm:t>
        <a:bodyPr/>
        <a:lstStyle/>
        <a:p>
          <a:endParaRPr lang="en-US"/>
        </a:p>
      </dgm:t>
    </dgm:pt>
    <dgm:pt modelId="{38B2827E-A8A4-42BE-AC0F-C4B6E43B16C1}">
      <dgm:prSet phldrT="[Text]"/>
      <dgm:spPr/>
      <dgm:t>
        <a:bodyPr/>
        <a:lstStyle/>
        <a:p>
          <a:r>
            <a:rPr lang="en-US" dirty="0"/>
            <a:t>Part II</a:t>
          </a:r>
        </a:p>
      </dgm:t>
    </dgm:pt>
    <dgm:pt modelId="{9B81FAC1-BFA1-489C-81C2-C1CE00560C78}" type="parTrans" cxnId="{4EC6708A-A3EF-4240-962D-A1C432581250}">
      <dgm:prSet/>
      <dgm:spPr/>
      <dgm:t>
        <a:bodyPr/>
        <a:lstStyle/>
        <a:p>
          <a:endParaRPr lang="en-US"/>
        </a:p>
      </dgm:t>
    </dgm:pt>
    <dgm:pt modelId="{F1778E9C-9DB4-48A1-8F40-7DB1254D432A}" type="sibTrans" cxnId="{4EC6708A-A3EF-4240-962D-A1C432581250}">
      <dgm:prSet/>
      <dgm:spPr/>
      <dgm:t>
        <a:bodyPr/>
        <a:lstStyle/>
        <a:p>
          <a:endParaRPr lang="en-US"/>
        </a:p>
      </dgm:t>
    </dgm:pt>
    <dgm:pt modelId="{5A03EA7E-E997-451C-9EFD-28A797B7ED78}" type="pres">
      <dgm:prSet presAssocID="{147B480D-1423-4AF9-931E-A13FC747A591}" presName="Name0" presStyleCnt="0">
        <dgm:presLayoutVars>
          <dgm:chMax val="1"/>
          <dgm:chPref val="1"/>
          <dgm:dir/>
          <dgm:animOne val="branch"/>
          <dgm:animLvl val="lvl"/>
        </dgm:presLayoutVars>
      </dgm:prSet>
      <dgm:spPr/>
    </dgm:pt>
    <dgm:pt modelId="{CF01DCEF-B9AA-44E3-A6A3-1F939DD1C62C}" type="pres">
      <dgm:prSet presAssocID="{0E5CFB15-5A65-43EB-B12F-3BF9B4AC9554}" presName="Parent" presStyleLbl="node0" presStyleIdx="0" presStyleCnt="1">
        <dgm:presLayoutVars>
          <dgm:chMax val="6"/>
          <dgm:chPref val="6"/>
        </dgm:presLayoutVars>
      </dgm:prSet>
      <dgm:spPr/>
    </dgm:pt>
    <dgm:pt modelId="{F8B39F3E-E56F-47C5-8B23-64684EBFB76A}" type="pres">
      <dgm:prSet presAssocID="{042E3FE3-A861-4FD9-ADAF-9397CE4D9334}" presName="Accent1" presStyleCnt="0"/>
      <dgm:spPr/>
    </dgm:pt>
    <dgm:pt modelId="{4E426E9C-8EF7-4250-84AA-303A488C71AF}" type="pres">
      <dgm:prSet presAssocID="{042E3FE3-A861-4FD9-ADAF-9397CE4D9334}" presName="Accent" presStyleLbl="bgShp" presStyleIdx="0" presStyleCnt="6"/>
      <dgm:spPr/>
    </dgm:pt>
    <dgm:pt modelId="{B02A6F43-066F-492F-851F-145F2FBD9390}" type="pres">
      <dgm:prSet presAssocID="{042E3FE3-A861-4FD9-ADAF-9397CE4D9334}" presName="Child1" presStyleLbl="node1" presStyleIdx="0" presStyleCnt="6">
        <dgm:presLayoutVars>
          <dgm:chMax val="0"/>
          <dgm:chPref val="0"/>
          <dgm:bulletEnabled val="1"/>
        </dgm:presLayoutVars>
      </dgm:prSet>
      <dgm:spPr/>
    </dgm:pt>
    <dgm:pt modelId="{A8DF2D74-3D3A-436D-8A31-D72505FE8149}" type="pres">
      <dgm:prSet presAssocID="{172DF1D9-CE8E-4DE3-91E5-D4E12FB5548A}" presName="Accent2" presStyleCnt="0"/>
      <dgm:spPr/>
    </dgm:pt>
    <dgm:pt modelId="{86939B82-CA18-45ED-9F2E-6C847402BB03}" type="pres">
      <dgm:prSet presAssocID="{172DF1D9-CE8E-4DE3-91E5-D4E12FB5548A}" presName="Accent" presStyleLbl="bgShp" presStyleIdx="1" presStyleCnt="6"/>
      <dgm:spPr/>
    </dgm:pt>
    <dgm:pt modelId="{FB2FB742-DC94-4490-A018-FAE84970408C}" type="pres">
      <dgm:prSet presAssocID="{172DF1D9-CE8E-4DE3-91E5-D4E12FB5548A}" presName="Child2" presStyleLbl="node1" presStyleIdx="1" presStyleCnt="6">
        <dgm:presLayoutVars>
          <dgm:chMax val="0"/>
          <dgm:chPref val="0"/>
          <dgm:bulletEnabled val="1"/>
        </dgm:presLayoutVars>
      </dgm:prSet>
      <dgm:spPr/>
    </dgm:pt>
    <dgm:pt modelId="{7911B384-0B6A-4E71-B0B7-68850F3456C7}" type="pres">
      <dgm:prSet presAssocID="{44D50E31-FCB0-464E-BD6B-288E1001A37D}" presName="Accent3" presStyleCnt="0"/>
      <dgm:spPr/>
    </dgm:pt>
    <dgm:pt modelId="{31509A88-AFC8-4937-BDF0-1D943ED0D907}" type="pres">
      <dgm:prSet presAssocID="{44D50E31-FCB0-464E-BD6B-288E1001A37D}" presName="Accent" presStyleLbl="bgShp" presStyleIdx="2" presStyleCnt="6"/>
      <dgm:spPr/>
    </dgm:pt>
    <dgm:pt modelId="{B37AF155-9E5B-4462-BDF9-176D2C2F9AA9}" type="pres">
      <dgm:prSet presAssocID="{44D50E31-FCB0-464E-BD6B-288E1001A37D}" presName="Child3" presStyleLbl="node1" presStyleIdx="2" presStyleCnt="6">
        <dgm:presLayoutVars>
          <dgm:chMax val="0"/>
          <dgm:chPref val="0"/>
          <dgm:bulletEnabled val="1"/>
        </dgm:presLayoutVars>
      </dgm:prSet>
      <dgm:spPr/>
    </dgm:pt>
    <dgm:pt modelId="{2A83E2AE-3F5D-4B54-A4CE-8870E3CA0C6D}" type="pres">
      <dgm:prSet presAssocID="{48A5D97E-A63A-4563-A8B4-7DEB48B73EE3}" presName="Accent4" presStyleCnt="0"/>
      <dgm:spPr/>
    </dgm:pt>
    <dgm:pt modelId="{7A501DEF-A900-4E5D-813C-3A9754D3262B}" type="pres">
      <dgm:prSet presAssocID="{48A5D97E-A63A-4563-A8B4-7DEB48B73EE3}" presName="Accent" presStyleLbl="bgShp" presStyleIdx="3" presStyleCnt="6"/>
      <dgm:spPr/>
    </dgm:pt>
    <dgm:pt modelId="{5BB9BA4C-9101-4F5E-BD72-6D4007FFF2C6}" type="pres">
      <dgm:prSet presAssocID="{48A5D97E-A63A-4563-A8B4-7DEB48B73EE3}" presName="Child4" presStyleLbl="node1" presStyleIdx="3" presStyleCnt="6">
        <dgm:presLayoutVars>
          <dgm:chMax val="0"/>
          <dgm:chPref val="0"/>
          <dgm:bulletEnabled val="1"/>
        </dgm:presLayoutVars>
      </dgm:prSet>
      <dgm:spPr/>
    </dgm:pt>
    <dgm:pt modelId="{7D512F1F-5190-4251-A65A-5214AF2D7248}" type="pres">
      <dgm:prSet presAssocID="{F257600A-913E-4508-8AB0-0E599E7C6256}" presName="Accent5" presStyleCnt="0"/>
      <dgm:spPr/>
    </dgm:pt>
    <dgm:pt modelId="{8966F992-9E6B-4F8C-BE6A-C5BCC8BC79F2}" type="pres">
      <dgm:prSet presAssocID="{F257600A-913E-4508-8AB0-0E599E7C6256}" presName="Accent" presStyleLbl="bgShp" presStyleIdx="4" presStyleCnt="6"/>
      <dgm:spPr/>
    </dgm:pt>
    <dgm:pt modelId="{E64E871A-6B24-49A2-8339-76C97FFBFC54}" type="pres">
      <dgm:prSet presAssocID="{F257600A-913E-4508-8AB0-0E599E7C6256}" presName="Child5" presStyleLbl="node1" presStyleIdx="4" presStyleCnt="6">
        <dgm:presLayoutVars>
          <dgm:chMax val="0"/>
          <dgm:chPref val="0"/>
          <dgm:bulletEnabled val="1"/>
        </dgm:presLayoutVars>
      </dgm:prSet>
      <dgm:spPr/>
    </dgm:pt>
    <dgm:pt modelId="{C578BAEE-123E-431D-9AE9-9D91A59E0923}" type="pres">
      <dgm:prSet presAssocID="{38B2827E-A8A4-42BE-AC0F-C4B6E43B16C1}" presName="Accent6" presStyleCnt="0"/>
      <dgm:spPr/>
    </dgm:pt>
    <dgm:pt modelId="{0D75385D-5237-4A7B-A2D1-50EAFB1C01D3}" type="pres">
      <dgm:prSet presAssocID="{38B2827E-A8A4-42BE-AC0F-C4B6E43B16C1}" presName="Accent" presStyleLbl="bgShp" presStyleIdx="5" presStyleCnt="6"/>
      <dgm:spPr/>
    </dgm:pt>
    <dgm:pt modelId="{44585DA1-286F-415B-A1E9-D4222F16A89C}" type="pres">
      <dgm:prSet presAssocID="{38B2827E-A8A4-42BE-AC0F-C4B6E43B16C1}" presName="Child6" presStyleLbl="node1" presStyleIdx="5" presStyleCnt="6">
        <dgm:presLayoutVars>
          <dgm:chMax val="0"/>
          <dgm:chPref val="0"/>
          <dgm:bulletEnabled val="1"/>
        </dgm:presLayoutVars>
      </dgm:prSet>
      <dgm:spPr/>
    </dgm:pt>
  </dgm:ptLst>
  <dgm:cxnLst>
    <dgm:cxn modelId="{0D593905-EA79-4D06-B7F8-1F12392146EB}" srcId="{0E5CFB15-5A65-43EB-B12F-3BF9B4AC9554}" destId="{042E3FE3-A861-4FD9-ADAF-9397CE4D9334}" srcOrd="0" destOrd="0" parTransId="{2FB89C48-B682-4353-8762-4D1B6B2454BC}" sibTransId="{ECE3E6CE-D9CE-41B6-844C-FF5802C367A8}"/>
    <dgm:cxn modelId="{78BF2561-7946-4087-93B0-987A498D5DDA}" type="presOf" srcId="{0E5CFB15-5A65-43EB-B12F-3BF9B4AC9554}" destId="{CF01DCEF-B9AA-44E3-A6A3-1F939DD1C62C}" srcOrd="0" destOrd="0" presId="urn:microsoft.com/office/officeart/2011/layout/HexagonRadial"/>
    <dgm:cxn modelId="{594D9946-BA99-45C1-ACB0-C18DE7E500D9}" type="presOf" srcId="{48A5D97E-A63A-4563-A8B4-7DEB48B73EE3}" destId="{5BB9BA4C-9101-4F5E-BD72-6D4007FFF2C6}" srcOrd="0" destOrd="0" presId="urn:microsoft.com/office/officeart/2011/layout/HexagonRadial"/>
    <dgm:cxn modelId="{EE52D848-A012-43E8-953A-84DDD4F9FEF1}" type="presOf" srcId="{F257600A-913E-4508-8AB0-0E599E7C6256}" destId="{E64E871A-6B24-49A2-8339-76C97FFBFC54}" srcOrd="0" destOrd="0" presId="urn:microsoft.com/office/officeart/2011/layout/HexagonRadial"/>
    <dgm:cxn modelId="{4F9F5050-396D-4557-9285-EDF0E13C6BB9}" srcId="{0E5CFB15-5A65-43EB-B12F-3BF9B4AC9554}" destId="{48A5D97E-A63A-4563-A8B4-7DEB48B73EE3}" srcOrd="3" destOrd="0" parTransId="{87263784-6B2A-4CBF-86FF-AA7AF856D719}" sibTransId="{433E4503-7929-4EF6-9DC6-D4DD3EA3AA4A}"/>
    <dgm:cxn modelId="{D05CA083-5B0E-43AF-A5A3-0FB580536D5A}" type="presOf" srcId="{44D50E31-FCB0-464E-BD6B-288E1001A37D}" destId="{B37AF155-9E5B-4462-BDF9-176D2C2F9AA9}" srcOrd="0" destOrd="0" presId="urn:microsoft.com/office/officeart/2011/layout/HexagonRadial"/>
    <dgm:cxn modelId="{4EC6708A-A3EF-4240-962D-A1C432581250}" srcId="{0E5CFB15-5A65-43EB-B12F-3BF9B4AC9554}" destId="{38B2827E-A8A4-42BE-AC0F-C4B6E43B16C1}" srcOrd="5" destOrd="0" parTransId="{9B81FAC1-BFA1-489C-81C2-C1CE00560C78}" sibTransId="{F1778E9C-9DB4-48A1-8F40-7DB1254D432A}"/>
    <dgm:cxn modelId="{1D0892A8-E385-4EC3-8AE9-CE6FF8AD5F51}" srcId="{0E5CFB15-5A65-43EB-B12F-3BF9B4AC9554}" destId="{44D50E31-FCB0-464E-BD6B-288E1001A37D}" srcOrd="2" destOrd="0" parTransId="{4AC06BF0-6015-42EC-9F92-FA0C2DFF1AF3}" sibTransId="{529E1F9C-698F-4EE3-9FE5-83AB8DC63FA2}"/>
    <dgm:cxn modelId="{FD3E19B0-3FA6-465F-978D-AE96995BDDB0}" type="presOf" srcId="{38B2827E-A8A4-42BE-AC0F-C4B6E43B16C1}" destId="{44585DA1-286F-415B-A1E9-D4222F16A89C}" srcOrd="0" destOrd="0" presId="urn:microsoft.com/office/officeart/2011/layout/HexagonRadial"/>
    <dgm:cxn modelId="{2D266ECE-E413-4F07-92CE-2E10A2346079}" type="presOf" srcId="{147B480D-1423-4AF9-931E-A13FC747A591}" destId="{5A03EA7E-E997-451C-9EFD-28A797B7ED78}" srcOrd="0" destOrd="0" presId="urn:microsoft.com/office/officeart/2011/layout/HexagonRadial"/>
    <dgm:cxn modelId="{FC4792D1-5905-4EA9-8C06-6AFA51A2E68B}" srcId="{0E5CFB15-5A65-43EB-B12F-3BF9B4AC9554}" destId="{F257600A-913E-4508-8AB0-0E599E7C6256}" srcOrd="4" destOrd="0" parTransId="{78D1BDB2-505B-4CF4-AB99-B904D8419272}" sibTransId="{7054B80D-EF9F-4C3F-8C6E-7D2966F0EEB3}"/>
    <dgm:cxn modelId="{CFD942E6-D367-41A8-8916-131BDEAB4433}" type="presOf" srcId="{042E3FE3-A861-4FD9-ADAF-9397CE4D9334}" destId="{B02A6F43-066F-492F-851F-145F2FBD9390}" srcOrd="0" destOrd="0" presId="urn:microsoft.com/office/officeart/2011/layout/HexagonRadial"/>
    <dgm:cxn modelId="{D60A18F4-656C-4593-8A97-3054FB9419C5}" srcId="{147B480D-1423-4AF9-931E-A13FC747A591}" destId="{0E5CFB15-5A65-43EB-B12F-3BF9B4AC9554}" srcOrd="0" destOrd="0" parTransId="{93446A60-2683-40C3-9175-5058B914DF26}" sibTransId="{CFA496C3-A2AC-4E50-9ED4-99F37FA4E138}"/>
    <dgm:cxn modelId="{C7A07CF5-E0F1-41F9-B297-1475D3FB6224}" type="presOf" srcId="{172DF1D9-CE8E-4DE3-91E5-D4E12FB5548A}" destId="{FB2FB742-DC94-4490-A018-FAE84970408C}" srcOrd="0" destOrd="0" presId="urn:microsoft.com/office/officeart/2011/layout/HexagonRadial"/>
    <dgm:cxn modelId="{56F0E0F8-88A3-461E-A600-BE80E998A3FA}" srcId="{0E5CFB15-5A65-43EB-B12F-3BF9B4AC9554}" destId="{172DF1D9-CE8E-4DE3-91E5-D4E12FB5548A}" srcOrd="1" destOrd="0" parTransId="{DAC18B81-76F6-429A-8ECC-A68DF7DF4EA0}" sibTransId="{D83321DF-5C8B-422E-B642-35072BB03FEB}"/>
    <dgm:cxn modelId="{A876454E-C4B0-4A45-9D06-2AF61CB6823F}" type="presParOf" srcId="{5A03EA7E-E997-451C-9EFD-28A797B7ED78}" destId="{CF01DCEF-B9AA-44E3-A6A3-1F939DD1C62C}" srcOrd="0" destOrd="0" presId="urn:microsoft.com/office/officeart/2011/layout/HexagonRadial"/>
    <dgm:cxn modelId="{D49C3EA2-6633-4239-84AA-70957A2EA1FA}" type="presParOf" srcId="{5A03EA7E-E997-451C-9EFD-28A797B7ED78}" destId="{F8B39F3E-E56F-47C5-8B23-64684EBFB76A}" srcOrd="1" destOrd="0" presId="urn:microsoft.com/office/officeart/2011/layout/HexagonRadial"/>
    <dgm:cxn modelId="{7560E1BD-7B31-49B9-A70B-0F004F3483F0}" type="presParOf" srcId="{F8B39F3E-E56F-47C5-8B23-64684EBFB76A}" destId="{4E426E9C-8EF7-4250-84AA-303A488C71AF}" srcOrd="0" destOrd="0" presId="urn:microsoft.com/office/officeart/2011/layout/HexagonRadial"/>
    <dgm:cxn modelId="{6F367763-2DD3-41A7-86F2-2BEFB917301B}" type="presParOf" srcId="{5A03EA7E-E997-451C-9EFD-28A797B7ED78}" destId="{B02A6F43-066F-492F-851F-145F2FBD9390}" srcOrd="2" destOrd="0" presId="urn:microsoft.com/office/officeart/2011/layout/HexagonRadial"/>
    <dgm:cxn modelId="{A5174523-3CC3-4F18-907C-7048E56ADD62}" type="presParOf" srcId="{5A03EA7E-E997-451C-9EFD-28A797B7ED78}" destId="{A8DF2D74-3D3A-436D-8A31-D72505FE8149}" srcOrd="3" destOrd="0" presId="urn:microsoft.com/office/officeart/2011/layout/HexagonRadial"/>
    <dgm:cxn modelId="{21533D35-89AD-46B1-8822-81F593676BD1}" type="presParOf" srcId="{A8DF2D74-3D3A-436D-8A31-D72505FE8149}" destId="{86939B82-CA18-45ED-9F2E-6C847402BB03}" srcOrd="0" destOrd="0" presId="urn:microsoft.com/office/officeart/2011/layout/HexagonRadial"/>
    <dgm:cxn modelId="{4DF50C74-58A7-449B-96C1-FF89ACA35920}" type="presParOf" srcId="{5A03EA7E-E997-451C-9EFD-28A797B7ED78}" destId="{FB2FB742-DC94-4490-A018-FAE84970408C}" srcOrd="4" destOrd="0" presId="urn:microsoft.com/office/officeart/2011/layout/HexagonRadial"/>
    <dgm:cxn modelId="{2A3DB413-C47D-4D4D-B61B-B002AD7F8BD7}" type="presParOf" srcId="{5A03EA7E-E997-451C-9EFD-28A797B7ED78}" destId="{7911B384-0B6A-4E71-B0B7-68850F3456C7}" srcOrd="5" destOrd="0" presId="urn:microsoft.com/office/officeart/2011/layout/HexagonRadial"/>
    <dgm:cxn modelId="{B477ADF2-F1D7-4EFD-B070-65C1A0A525FB}" type="presParOf" srcId="{7911B384-0B6A-4E71-B0B7-68850F3456C7}" destId="{31509A88-AFC8-4937-BDF0-1D943ED0D907}" srcOrd="0" destOrd="0" presId="urn:microsoft.com/office/officeart/2011/layout/HexagonRadial"/>
    <dgm:cxn modelId="{1D2167A8-6663-4D37-8877-1153D2FAB833}" type="presParOf" srcId="{5A03EA7E-E997-451C-9EFD-28A797B7ED78}" destId="{B37AF155-9E5B-4462-BDF9-176D2C2F9AA9}" srcOrd="6" destOrd="0" presId="urn:microsoft.com/office/officeart/2011/layout/HexagonRadial"/>
    <dgm:cxn modelId="{56122DFA-4365-45C0-BDFB-871E19135FBC}" type="presParOf" srcId="{5A03EA7E-E997-451C-9EFD-28A797B7ED78}" destId="{2A83E2AE-3F5D-4B54-A4CE-8870E3CA0C6D}" srcOrd="7" destOrd="0" presId="urn:microsoft.com/office/officeart/2011/layout/HexagonRadial"/>
    <dgm:cxn modelId="{BFC224A7-A122-4B5E-AB15-901042322F4C}" type="presParOf" srcId="{2A83E2AE-3F5D-4B54-A4CE-8870E3CA0C6D}" destId="{7A501DEF-A900-4E5D-813C-3A9754D3262B}" srcOrd="0" destOrd="0" presId="urn:microsoft.com/office/officeart/2011/layout/HexagonRadial"/>
    <dgm:cxn modelId="{7A689C0A-E7F4-43F6-A222-605644329C9F}" type="presParOf" srcId="{5A03EA7E-E997-451C-9EFD-28A797B7ED78}" destId="{5BB9BA4C-9101-4F5E-BD72-6D4007FFF2C6}" srcOrd="8" destOrd="0" presId="urn:microsoft.com/office/officeart/2011/layout/HexagonRadial"/>
    <dgm:cxn modelId="{AAB20701-052A-4EC1-B57A-71B030746489}" type="presParOf" srcId="{5A03EA7E-E997-451C-9EFD-28A797B7ED78}" destId="{7D512F1F-5190-4251-A65A-5214AF2D7248}" srcOrd="9" destOrd="0" presId="urn:microsoft.com/office/officeart/2011/layout/HexagonRadial"/>
    <dgm:cxn modelId="{513FEBF4-4EDA-46EF-9213-444E7310FC96}" type="presParOf" srcId="{7D512F1F-5190-4251-A65A-5214AF2D7248}" destId="{8966F992-9E6B-4F8C-BE6A-C5BCC8BC79F2}" srcOrd="0" destOrd="0" presId="urn:microsoft.com/office/officeart/2011/layout/HexagonRadial"/>
    <dgm:cxn modelId="{EFE349CB-B0F5-46FA-BC40-677239614677}" type="presParOf" srcId="{5A03EA7E-E997-451C-9EFD-28A797B7ED78}" destId="{E64E871A-6B24-49A2-8339-76C97FFBFC54}" srcOrd="10" destOrd="0" presId="urn:microsoft.com/office/officeart/2011/layout/HexagonRadial"/>
    <dgm:cxn modelId="{501970DD-4B98-4583-9CE1-4F19CBCC4DDE}" type="presParOf" srcId="{5A03EA7E-E997-451C-9EFD-28A797B7ED78}" destId="{C578BAEE-123E-431D-9AE9-9D91A59E0923}" srcOrd="11" destOrd="0" presId="urn:microsoft.com/office/officeart/2011/layout/HexagonRadial"/>
    <dgm:cxn modelId="{89819E03-BEED-47C4-902A-70816B0982B2}" type="presParOf" srcId="{C578BAEE-123E-431D-9AE9-9D91A59E0923}" destId="{0D75385D-5237-4A7B-A2D1-50EAFB1C01D3}" srcOrd="0" destOrd="0" presId="urn:microsoft.com/office/officeart/2011/layout/HexagonRadial"/>
    <dgm:cxn modelId="{71715DDB-00E2-49D8-A864-72AEB33B2800}" type="presParOf" srcId="{5A03EA7E-E997-451C-9EFD-28A797B7ED78}" destId="{44585DA1-286F-415B-A1E9-D4222F16A89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358F5A-FAEF-48E0-A2BA-4FC90364DBB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872EFB1-D20B-483C-BB41-7B2368498264}">
      <dgm:prSet phldrT="[Text]"/>
      <dgm:spPr/>
      <dgm:t>
        <a:bodyPr/>
        <a:lstStyle/>
        <a:p>
          <a:r>
            <a:rPr lang="en-US" dirty="0"/>
            <a:t>Part 1</a:t>
          </a:r>
        </a:p>
      </dgm:t>
    </dgm:pt>
    <dgm:pt modelId="{E52DD8BA-BF4C-4385-A2D7-D9E29A360D8D}" type="parTrans" cxnId="{0A4DF127-27C8-4BB5-805E-57CA1BD2931C}">
      <dgm:prSet/>
      <dgm:spPr/>
      <dgm:t>
        <a:bodyPr/>
        <a:lstStyle/>
        <a:p>
          <a:endParaRPr lang="en-US"/>
        </a:p>
      </dgm:t>
    </dgm:pt>
    <dgm:pt modelId="{8F4443BB-DA6C-443A-BEB4-1C56DAD37F94}" type="sibTrans" cxnId="{0A4DF127-27C8-4BB5-805E-57CA1BD2931C}">
      <dgm:prSet/>
      <dgm:spPr/>
      <dgm:t>
        <a:bodyPr/>
        <a:lstStyle/>
        <a:p>
          <a:endParaRPr lang="en-US"/>
        </a:p>
      </dgm:t>
    </dgm:pt>
    <dgm:pt modelId="{51F979B2-54B3-49DD-AAA8-8A57C87FA10E}">
      <dgm:prSet phldrT="[Text]"/>
      <dgm:spPr/>
      <dgm:t>
        <a:bodyPr/>
        <a:lstStyle/>
        <a:p>
          <a:r>
            <a:rPr lang="en-US" dirty="0"/>
            <a:t>1. FY</a:t>
          </a:r>
        </a:p>
      </dgm:t>
    </dgm:pt>
    <dgm:pt modelId="{4F0855CD-9CF2-49FF-B0EA-599102F11552}" type="parTrans" cxnId="{A0FE4BFD-D8B2-4C1C-901C-865CDC607351}">
      <dgm:prSet/>
      <dgm:spPr/>
      <dgm:t>
        <a:bodyPr/>
        <a:lstStyle/>
        <a:p>
          <a:endParaRPr lang="en-US"/>
        </a:p>
      </dgm:t>
    </dgm:pt>
    <dgm:pt modelId="{107CF40A-614B-4A37-BFF6-A9B586F6D4AC}" type="sibTrans" cxnId="{A0FE4BFD-D8B2-4C1C-901C-865CDC607351}">
      <dgm:prSet/>
      <dgm:spPr/>
      <dgm:t>
        <a:bodyPr/>
        <a:lstStyle/>
        <a:p>
          <a:endParaRPr lang="en-US"/>
        </a:p>
      </dgm:t>
    </dgm:pt>
    <dgm:pt modelId="{55DBBEC6-8B3B-4A94-8DFC-EDC771DA0760}">
      <dgm:prSet phldrT="[Text]"/>
      <dgm:spPr/>
      <dgm:t>
        <a:bodyPr/>
        <a:lstStyle/>
        <a:p>
          <a:r>
            <a:rPr lang="en-US" dirty="0"/>
            <a:t>3B. Trade Name</a:t>
          </a:r>
        </a:p>
      </dgm:t>
    </dgm:pt>
    <dgm:pt modelId="{F5ACD78F-0A9F-4C24-B7B9-ADDA31B9E336}" type="parTrans" cxnId="{FF9E0E15-5EEF-46F6-88D9-53A3D5F56F74}">
      <dgm:prSet/>
      <dgm:spPr/>
      <dgm:t>
        <a:bodyPr/>
        <a:lstStyle/>
        <a:p>
          <a:endParaRPr lang="en-US"/>
        </a:p>
      </dgm:t>
    </dgm:pt>
    <dgm:pt modelId="{817C1E86-3EA2-45AC-9118-BC3DAC826B7F}" type="sibTrans" cxnId="{FF9E0E15-5EEF-46F6-88D9-53A3D5F56F74}">
      <dgm:prSet/>
      <dgm:spPr/>
      <dgm:t>
        <a:bodyPr/>
        <a:lstStyle/>
        <a:p>
          <a:endParaRPr lang="en-US"/>
        </a:p>
      </dgm:t>
    </dgm:pt>
    <dgm:pt modelId="{63DA6644-8236-44BE-9F85-2187C0D43193}">
      <dgm:prSet phldrT="[Text]"/>
      <dgm:spPr/>
      <dgm:t>
        <a:bodyPr/>
        <a:lstStyle/>
        <a:p>
          <a:r>
            <a:rPr lang="en-US" dirty="0"/>
            <a:t>3A. Legal Name</a:t>
          </a:r>
        </a:p>
      </dgm:t>
    </dgm:pt>
    <dgm:pt modelId="{385A948E-556B-44BC-8C09-02C0FACB3E8C}" type="parTrans" cxnId="{CCD3DDC7-2039-495F-8C79-1E804A9FD520}">
      <dgm:prSet/>
      <dgm:spPr/>
      <dgm:t>
        <a:bodyPr/>
        <a:lstStyle/>
        <a:p>
          <a:endParaRPr lang="en-US"/>
        </a:p>
      </dgm:t>
    </dgm:pt>
    <dgm:pt modelId="{7A4ED8BB-C4CD-404D-8506-79599AE37D70}" type="sibTrans" cxnId="{CCD3DDC7-2039-495F-8C79-1E804A9FD520}">
      <dgm:prSet/>
      <dgm:spPr/>
      <dgm:t>
        <a:bodyPr/>
        <a:lstStyle/>
        <a:p>
          <a:endParaRPr lang="en-US"/>
        </a:p>
      </dgm:t>
    </dgm:pt>
    <dgm:pt modelId="{B4152E10-F3D4-4EEA-AAEA-CF425FA815DA}">
      <dgm:prSet phldrT="[Text]"/>
      <dgm:spPr/>
      <dgm:t>
        <a:bodyPr/>
        <a:lstStyle/>
        <a:p>
          <a:r>
            <a:rPr lang="en-US" dirty="0"/>
            <a:t>2. GSTN</a:t>
          </a:r>
        </a:p>
      </dgm:t>
    </dgm:pt>
    <dgm:pt modelId="{0F26DAFD-C92E-4901-AB73-D9818B9F1CB1}" type="parTrans" cxnId="{270E271B-06FA-4D68-9BE5-0640DF24EC17}">
      <dgm:prSet/>
      <dgm:spPr/>
      <dgm:t>
        <a:bodyPr/>
        <a:lstStyle/>
        <a:p>
          <a:endParaRPr lang="en-US"/>
        </a:p>
      </dgm:t>
    </dgm:pt>
    <dgm:pt modelId="{0724B70A-E6FC-48C0-AB59-BBE33D0D6A0C}" type="sibTrans" cxnId="{270E271B-06FA-4D68-9BE5-0640DF24EC17}">
      <dgm:prSet/>
      <dgm:spPr/>
      <dgm:t>
        <a:bodyPr/>
        <a:lstStyle/>
        <a:p>
          <a:endParaRPr lang="en-US"/>
        </a:p>
      </dgm:t>
    </dgm:pt>
    <dgm:pt modelId="{8FC4572E-F1C3-4B9F-BE4C-5666987046B9}" type="pres">
      <dgm:prSet presAssocID="{FD358F5A-FAEF-48E0-A2BA-4FC90364DBB9}" presName="cycle" presStyleCnt="0">
        <dgm:presLayoutVars>
          <dgm:chMax val="1"/>
          <dgm:dir/>
          <dgm:animLvl val="ctr"/>
          <dgm:resizeHandles val="exact"/>
        </dgm:presLayoutVars>
      </dgm:prSet>
      <dgm:spPr/>
    </dgm:pt>
    <dgm:pt modelId="{A1E7E51F-7CC0-4CE7-8761-009A0707A8C8}" type="pres">
      <dgm:prSet presAssocID="{4872EFB1-D20B-483C-BB41-7B2368498264}" presName="centerShape" presStyleLbl="node0" presStyleIdx="0" presStyleCnt="1"/>
      <dgm:spPr/>
    </dgm:pt>
    <dgm:pt modelId="{6F253603-83D3-4F6F-A3F0-293F325FC421}" type="pres">
      <dgm:prSet presAssocID="{4F0855CD-9CF2-49FF-B0EA-599102F11552}" presName="Name9" presStyleLbl="parChTrans1D2" presStyleIdx="0" presStyleCnt="4"/>
      <dgm:spPr/>
    </dgm:pt>
    <dgm:pt modelId="{8C90D72A-67EE-462A-9658-2475A5E8C614}" type="pres">
      <dgm:prSet presAssocID="{4F0855CD-9CF2-49FF-B0EA-599102F11552}" presName="connTx" presStyleLbl="parChTrans1D2" presStyleIdx="0" presStyleCnt="4"/>
      <dgm:spPr/>
    </dgm:pt>
    <dgm:pt modelId="{C4B08901-6086-4ED1-BDFC-D6AAB98CB980}" type="pres">
      <dgm:prSet presAssocID="{51F979B2-54B3-49DD-AAA8-8A57C87FA10E}" presName="node" presStyleLbl="node1" presStyleIdx="0" presStyleCnt="4">
        <dgm:presLayoutVars>
          <dgm:bulletEnabled val="1"/>
        </dgm:presLayoutVars>
      </dgm:prSet>
      <dgm:spPr/>
    </dgm:pt>
    <dgm:pt modelId="{E8291C7C-3F5F-47A7-A8D6-25B4B2413208}" type="pres">
      <dgm:prSet presAssocID="{F5ACD78F-0A9F-4C24-B7B9-ADDA31B9E336}" presName="Name9" presStyleLbl="parChTrans1D2" presStyleIdx="1" presStyleCnt="4"/>
      <dgm:spPr/>
    </dgm:pt>
    <dgm:pt modelId="{7491AF3F-883A-4201-91BB-F13BE5EB2987}" type="pres">
      <dgm:prSet presAssocID="{F5ACD78F-0A9F-4C24-B7B9-ADDA31B9E336}" presName="connTx" presStyleLbl="parChTrans1D2" presStyleIdx="1" presStyleCnt="4"/>
      <dgm:spPr/>
    </dgm:pt>
    <dgm:pt modelId="{229019D0-7B74-4E4B-9295-7CBF8CB51553}" type="pres">
      <dgm:prSet presAssocID="{55DBBEC6-8B3B-4A94-8DFC-EDC771DA0760}" presName="node" presStyleLbl="node1" presStyleIdx="1" presStyleCnt="4">
        <dgm:presLayoutVars>
          <dgm:bulletEnabled val="1"/>
        </dgm:presLayoutVars>
      </dgm:prSet>
      <dgm:spPr/>
    </dgm:pt>
    <dgm:pt modelId="{7B81BDBB-0758-4B4E-8586-9C64A19EA3E0}" type="pres">
      <dgm:prSet presAssocID="{385A948E-556B-44BC-8C09-02C0FACB3E8C}" presName="Name9" presStyleLbl="parChTrans1D2" presStyleIdx="2" presStyleCnt="4"/>
      <dgm:spPr/>
    </dgm:pt>
    <dgm:pt modelId="{DB7D8F2B-4F11-4E35-AA2F-E0BE649E823C}" type="pres">
      <dgm:prSet presAssocID="{385A948E-556B-44BC-8C09-02C0FACB3E8C}" presName="connTx" presStyleLbl="parChTrans1D2" presStyleIdx="2" presStyleCnt="4"/>
      <dgm:spPr/>
    </dgm:pt>
    <dgm:pt modelId="{4C5DD976-3E03-48A9-A604-0B60D7043CAA}" type="pres">
      <dgm:prSet presAssocID="{63DA6644-8236-44BE-9F85-2187C0D43193}" presName="node" presStyleLbl="node1" presStyleIdx="2" presStyleCnt="4">
        <dgm:presLayoutVars>
          <dgm:bulletEnabled val="1"/>
        </dgm:presLayoutVars>
      </dgm:prSet>
      <dgm:spPr/>
    </dgm:pt>
    <dgm:pt modelId="{F2BAADEC-8059-481C-B884-DDD52DCEEFC8}" type="pres">
      <dgm:prSet presAssocID="{0F26DAFD-C92E-4901-AB73-D9818B9F1CB1}" presName="Name9" presStyleLbl="parChTrans1D2" presStyleIdx="3" presStyleCnt="4"/>
      <dgm:spPr/>
    </dgm:pt>
    <dgm:pt modelId="{4D8425C1-7EC7-40B9-A748-C38355404A08}" type="pres">
      <dgm:prSet presAssocID="{0F26DAFD-C92E-4901-AB73-D9818B9F1CB1}" presName="connTx" presStyleLbl="parChTrans1D2" presStyleIdx="3" presStyleCnt="4"/>
      <dgm:spPr/>
    </dgm:pt>
    <dgm:pt modelId="{CB001141-7AAE-44CD-9DE5-C229C26B5AD0}" type="pres">
      <dgm:prSet presAssocID="{B4152E10-F3D4-4EEA-AAEA-CF425FA815DA}" presName="node" presStyleLbl="node1" presStyleIdx="3" presStyleCnt="4">
        <dgm:presLayoutVars>
          <dgm:bulletEnabled val="1"/>
        </dgm:presLayoutVars>
      </dgm:prSet>
      <dgm:spPr/>
    </dgm:pt>
  </dgm:ptLst>
  <dgm:cxnLst>
    <dgm:cxn modelId="{84A3DB0D-771D-49AE-8E8F-0E007F02E2BF}" type="presOf" srcId="{B4152E10-F3D4-4EEA-AAEA-CF425FA815DA}" destId="{CB001141-7AAE-44CD-9DE5-C229C26B5AD0}" srcOrd="0" destOrd="0" presId="urn:microsoft.com/office/officeart/2005/8/layout/radial1"/>
    <dgm:cxn modelId="{FF9E0E15-5EEF-46F6-88D9-53A3D5F56F74}" srcId="{4872EFB1-D20B-483C-BB41-7B2368498264}" destId="{55DBBEC6-8B3B-4A94-8DFC-EDC771DA0760}" srcOrd="1" destOrd="0" parTransId="{F5ACD78F-0A9F-4C24-B7B9-ADDA31B9E336}" sibTransId="{817C1E86-3EA2-45AC-9118-BC3DAC826B7F}"/>
    <dgm:cxn modelId="{270E271B-06FA-4D68-9BE5-0640DF24EC17}" srcId="{4872EFB1-D20B-483C-BB41-7B2368498264}" destId="{B4152E10-F3D4-4EEA-AAEA-CF425FA815DA}" srcOrd="3" destOrd="0" parTransId="{0F26DAFD-C92E-4901-AB73-D9818B9F1CB1}" sibTransId="{0724B70A-E6FC-48C0-AB59-BBE33D0D6A0C}"/>
    <dgm:cxn modelId="{0A4DF127-27C8-4BB5-805E-57CA1BD2931C}" srcId="{FD358F5A-FAEF-48E0-A2BA-4FC90364DBB9}" destId="{4872EFB1-D20B-483C-BB41-7B2368498264}" srcOrd="0" destOrd="0" parTransId="{E52DD8BA-BF4C-4385-A2D7-D9E29A360D8D}" sibTransId="{8F4443BB-DA6C-443A-BEB4-1C56DAD37F94}"/>
    <dgm:cxn modelId="{53A9C32F-7CF6-42BD-955D-A6D8BAE5C574}" type="presOf" srcId="{4872EFB1-D20B-483C-BB41-7B2368498264}" destId="{A1E7E51F-7CC0-4CE7-8761-009A0707A8C8}" srcOrd="0" destOrd="0" presId="urn:microsoft.com/office/officeart/2005/8/layout/radial1"/>
    <dgm:cxn modelId="{AE3A4C33-04D4-4430-BB18-2D5B01B4EDEC}" type="presOf" srcId="{4F0855CD-9CF2-49FF-B0EA-599102F11552}" destId="{6F253603-83D3-4F6F-A3F0-293F325FC421}" srcOrd="0" destOrd="0" presId="urn:microsoft.com/office/officeart/2005/8/layout/radial1"/>
    <dgm:cxn modelId="{C8032F3A-7839-468E-9156-6D762ECF2B31}" type="presOf" srcId="{0F26DAFD-C92E-4901-AB73-D9818B9F1CB1}" destId="{F2BAADEC-8059-481C-B884-DDD52DCEEFC8}" srcOrd="0" destOrd="0" presId="urn:microsoft.com/office/officeart/2005/8/layout/radial1"/>
    <dgm:cxn modelId="{1D12CA65-338B-40D6-93D6-FFCE15BFED8F}" type="presOf" srcId="{385A948E-556B-44BC-8C09-02C0FACB3E8C}" destId="{DB7D8F2B-4F11-4E35-AA2F-E0BE649E823C}" srcOrd="1" destOrd="0" presId="urn:microsoft.com/office/officeart/2005/8/layout/radial1"/>
    <dgm:cxn modelId="{2A8D7354-6FED-4DF2-8602-2222EF16B9D1}" type="presOf" srcId="{55DBBEC6-8B3B-4A94-8DFC-EDC771DA0760}" destId="{229019D0-7B74-4E4B-9295-7CBF8CB51553}" srcOrd="0" destOrd="0" presId="urn:microsoft.com/office/officeart/2005/8/layout/radial1"/>
    <dgm:cxn modelId="{6EA2E556-6DF7-4554-A743-076DF4B4CC07}" type="presOf" srcId="{51F979B2-54B3-49DD-AAA8-8A57C87FA10E}" destId="{C4B08901-6086-4ED1-BDFC-D6AAB98CB980}" srcOrd="0" destOrd="0" presId="urn:microsoft.com/office/officeart/2005/8/layout/radial1"/>
    <dgm:cxn modelId="{C6DBD694-02DD-443D-A3C7-346386FB5F2C}" type="presOf" srcId="{0F26DAFD-C92E-4901-AB73-D9818B9F1CB1}" destId="{4D8425C1-7EC7-40B9-A748-C38355404A08}" srcOrd="1" destOrd="0" presId="urn:microsoft.com/office/officeart/2005/8/layout/radial1"/>
    <dgm:cxn modelId="{CB35129E-A396-4941-8895-0238D7A89FF6}" type="presOf" srcId="{385A948E-556B-44BC-8C09-02C0FACB3E8C}" destId="{7B81BDBB-0758-4B4E-8586-9C64A19EA3E0}" srcOrd="0" destOrd="0" presId="urn:microsoft.com/office/officeart/2005/8/layout/radial1"/>
    <dgm:cxn modelId="{E48655A4-5D23-4CF2-B5CD-31A3A791DC75}" type="presOf" srcId="{4F0855CD-9CF2-49FF-B0EA-599102F11552}" destId="{8C90D72A-67EE-462A-9658-2475A5E8C614}" srcOrd="1" destOrd="0" presId="urn:microsoft.com/office/officeart/2005/8/layout/radial1"/>
    <dgm:cxn modelId="{66D79BA6-B3C1-4903-8BB6-AC1A947230B5}" type="presOf" srcId="{FD358F5A-FAEF-48E0-A2BA-4FC90364DBB9}" destId="{8FC4572E-F1C3-4B9F-BE4C-5666987046B9}" srcOrd="0" destOrd="0" presId="urn:microsoft.com/office/officeart/2005/8/layout/radial1"/>
    <dgm:cxn modelId="{32188AA7-4580-4918-88A9-5BE9629478B7}" type="presOf" srcId="{63DA6644-8236-44BE-9F85-2187C0D43193}" destId="{4C5DD976-3E03-48A9-A604-0B60D7043CAA}" srcOrd="0" destOrd="0" presId="urn:microsoft.com/office/officeart/2005/8/layout/radial1"/>
    <dgm:cxn modelId="{CCD3DDC7-2039-495F-8C79-1E804A9FD520}" srcId="{4872EFB1-D20B-483C-BB41-7B2368498264}" destId="{63DA6644-8236-44BE-9F85-2187C0D43193}" srcOrd="2" destOrd="0" parTransId="{385A948E-556B-44BC-8C09-02C0FACB3E8C}" sibTransId="{7A4ED8BB-C4CD-404D-8506-79599AE37D70}"/>
    <dgm:cxn modelId="{F31105CE-D8C4-466D-BFBB-75514A5CABD3}" type="presOf" srcId="{F5ACD78F-0A9F-4C24-B7B9-ADDA31B9E336}" destId="{E8291C7C-3F5F-47A7-A8D6-25B4B2413208}" srcOrd="0" destOrd="0" presId="urn:microsoft.com/office/officeart/2005/8/layout/radial1"/>
    <dgm:cxn modelId="{75D256E9-68C3-44F3-AE55-D3BC91978F6E}" type="presOf" srcId="{F5ACD78F-0A9F-4C24-B7B9-ADDA31B9E336}" destId="{7491AF3F-883A-4201-91BB-F13BE5EB2987}" srcOrd="1" destOrd="0" presId="urn:microsoft.com/office/officeart/2005/8/layout/radial1"/>
    <dgm:cxn modelId="{A0FE4BFD-D8B2-4C1C-901C-865CDC607351}" srcId="{4872EFB1-D20B-483C-BB41-7B2368498264}" destId="{51F979B2-54B3-49DD-AAA8-8A57C87FA10E}" srcOrd="0" destOrd="0" parTransId="{4F0855CD-9CF2-49FF-B0EA-599102F11552}" sibTransId="{107CF40A-614B-4A37-BFF6-A9B586F6D4AC}"/>
    <dgm:cxn modelId="{B55B5B0D-AB7F-4E85-96B9-3DD1150ABBE4}" type="presParOf" srcId="{8FC4572E-F1C3-4B9F-BE4C-5666987046B9}" destId="{A1E7E51F-7CC0-4CE7-8761-009A0707A8C8}" srcOrd="0" destOrd="0" presId="urn:microsoft.com/office/officeart/2005/8/layout/radial1"/>
    <dgm:cxn modelId="{03919E77-8B42-4711-9FE9-0BDD832F5D67}" type="presParOf" srcId="{8FC4572E-F1C3-4B9F-BE4C-5666987046B9}" destId="{6F253603-83D3-4F6F-A3F0-293F325FC421}" srcOrd="1" destOrd="0" presId="urn:microsoft.com/office/officeart/2005/8/layout/radial1"/>
    <dgm:cxn modelId="{C1AB1E1E-89CF-4A5B-B7D3-AD386B13303D}" type="presParOf" srcId="{6F253603-83D3-4F6F-A3F0-293F325FC421}" destId="{8C90D72A-67EE-462A-9658-2475A5E8C614}" srcOrd="0" destOrd="0" presId="urn:microsoft.com/office/officeart/2005/8/layout/radial1"/>
    <dgm:cxn modelId="{477DE680-509C-4FF4-9EA7-33A1F66B9B28}" type="presParOf" srcId="{8FC4572E-F1C3-4B9F-BE4C-5666987046B9}" destId="{C4B08901-6086-4ED1-BDFC-D6AAB98CB980}" srcOrd="2" destOrd="0" presId="urn:microsoft.com/office/officeart/2005/8/layout/radial1"/>
    <dgm:cxn modelId="{605AFF7E-47A5-47CB-832F-5C37C5E71BE3}" type="presParOf" srcId="{8FC4572E-F1C3-4B9F-BE4C-5666987046B9}" destId="{E8291C7C-3F5F-47A7-A8D6-25B4B2413208}" srcOrd="3" destOrd="0" presId="urn:microsoft.com/office/officeart/2005/8/layout/radial1"/>
    <dgm:cxn modelId="{3C0693C9-3F27-491F-A3B3-C60339A89435}" type="presParOf" srcId="{E8291C7C-3F5F-47A7-A8D6-25B4B2413208}" destId="{7491AF3F-883A-4201-91BB-F13BE5EB2987}" srcOrd="0" destOrd="0" presId="urn:microsoft.com/office/officeart/2005/8/layout/radial1"/>
    <dgm:cxn modelId="{0E975FE8-A6E4-4D32-9D19-E5C5E6B9B6CC}" type="presParOf" srcId="{8FC4572E-F1C3-4B9F-BE4C-5666987046B9}" destId="{229019D0-7B74-4E4B-9295-7CBF8CB51553}" srcOrd="4" destOrd="0" presId="urn:microsoft.com/office/officeart/2005/8/layout/radial1"/>
    <dgm:cxn modelId="{DAF1ABB8-0EC4-4894-A3FD-B5A9860A4C94}" type="presParOf" srcId="{8FC4572E-F1C3-4B9F-BE4C-5666987046B9}" destId="{7B81BDBB-0758-4B4E-8586-9C64A19EA3E0}" srcOrd="5" destOrd="0" presId="urn:microsoft.com/office/officeart/2005/8/layout/radial1"/>
    <dgm:cxn modelId="{44D564B1-2F2B-45C2-9C65-A67B59A50D12}" type="presParOf" srcId="{7B81BDBB-0758-4B4E-8586-9C64A19EA3E0}" destId="{DB7D8F2B-4F11-4E35-AA2F-E0BE649E823C}" srcOrd="0" destOrd="0" presId="urn:microsoft.com/office/officeart/2005/8/layout/radial1"/>
    <dgm:cxn modelId="{6FF99DD1-B412-49BC-8EA2-497D12984808}" type="presParOf" srcId="{8FC4572E-F1C3-4B9F-BE4C-5666987046B9}" destId="{4C5DD976-3E03-48A9-A604-0B60D7043CAA}" srcOrd="6" destOrd="0" presId="urn:microsoft.com/office/officeart/2005/8/layout/radial1"/>
    <dgm:cxn modelId="{7B413121-F6A8-446C-8976-69ADFD176BE9}" type="presParOf" srcId="{8FC4572E-F1C3-4B9F-BE4C-5666987046B9}" destId="{F2BAADEC-8059-481C-B884-DDD52DCEEFC8}" srcOrd="7" destOrd="0" presId="urn:microsoft.com/office/officeart/2005/8/layout/radial1"/>
    <dgm:cxn modelId="{71BC7B83-29C1-4C26-AD1E-6ED10003D044}" type="presParOf" srcId="{F2BAADEC-8059-481C-B884-DDD52DCEEFC8}" destId="{4D8425C1-7EC7-40B9-A748-C38355404A08}" srcOrd="0" destOrd="0" presId="urn:microsoft.com/office/officeart/2005/8/layout/radial1"/>
    <dgm:cxn modelId="{F8BEA709-E924-4A32-90DF-9282F4D9039F}" type="presParOf" srcId="{8FC4572E-F1C3-4B9F-BE4C-5666987046B9}" destId="{CB001141-7AAE-44CD-9DE5-C229C26B5AD0}"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8057CB-00D6-4E89-8588-7916F8A1EE00}" type="doc">
      <dgm:prSet loTypeId="urn:microsoft.com/office/officeart/2005/8/layout/equation2" loCatId="process" qsTypeId="urn:microsoft.com/office/officeart/2005/8/quickstyle/simple1" qsCatId="simple" csTypeId="urn:microsoft.com/office/officeart/2005/8/colors/accent1_2" csCatId="accent1" phldr="1"/>
      <dgm:spPr/>
    </dgm:pt>
    <dgm:pt modelId="{9357B2D4-EB72-4D55-85D2-58435ED176A8}">
      <dgm:prSet phldrT="[Text]"/>
      <dgm:spPr/>
      <dgm:t>
        <a:bodyPr/>
        <a:lstStyle/>
        <a:p>
          <a:r>
            <a:rPr lang="en-US" dirty="0"/>
            <a:t>Table 4 - Details of advances, inward and outward supplies </a:t>
          </a:r>
          <a:r>
            <a:rPr lang="en-US" b="1" dirty="0">
              <a:solidFill>
                <a:srgbClr val="92D050"/>
              </a:solidFill>
            </a:rPr>
            <a:t>made</a:t>
          </a:r>
          <a:r>
            <a:rPr lang="en-US" dirty="0"/>
            <a:t> during the financial year on which </a:t>
          </a:r>
          <a:r>
            <a:rPr lang="en-US" b="1" dirty="0"/>
            <a:t>tax is payable</a:t>
          </a:r>
          <a:endParaRPr lang="en-US" dirty="0"/>
        </a:p>
      </dgm:t>
    </dgm:pt>
    <dgm:pt modelId="{CFDD630D-2DFA-4D12-B179-278291B684A8}" type="parTrans" cxnId="{720F07F8-48A8-40CA-84CF-270ABEE05665}">
      <dgm:prSet/>
      <dgm:spPr/>
      <dgm:t>
        <a:bodyPr/>
        <a:lstStyle/>
        <a:p>
          <a:endParaRPr lang="en-US"/>
        </a:p>
      </dgm:t>
    </dgm:pt>
    <dgm:pt modelId="{05601EB0-0A25-4321-AD6B-03C55C611604}" type="sibTrans" cxnId="{720F07F8-48A8-40CA-84CF-270ABEE05665}">
      <dgm:prSet/>
      <dgm:spPr/>
      <dgm:t>
        <a:bodyPr/>
        <a:lstStyle/>
        <a:p>
          <a:endParaRPr lang="en-US"/>
        </a:p>
      </dgm:t>
    </dgm:pt>
    <dgm:pt modelId="{F80B7B0B-D0E3-4437-A892-12029368844B}">
      <dgm:prSet phldrT="[Text]"/>
      <dgm:spPr/>
      <dgm:t>
        <a:bodyPr/>
        <a:lstStyle/>
        <a:p>
          <a:r>
            <a:rPr lang="en-US" dirty="0"/>
            <a:t>Table 5 - Details of advances, inward and outward supplies </a:t>
          </a:r>
          <a:r>
            <a:rPr lang="en-US" b="1" dirty="0">
              <a:solidFill>
                <a:srgbClr val="92D050"/>
              </a:solidFill>
            </a:rPr>
            <a:t>made</a:t>
          </a:r>
          <a:r>
            <a:rPr lang="en-US" dirty="0"/>
            <a:t> during the financial year on which </a:t>
          </a:r>
          <a:r>
            <a:rPr lang="en-US" b="1" dirty="0"/>
            <a:t>tax is not payable</a:t>
          </a:r>
          <a:endParaRPr lang="en-US" dirty="0"/>
        </a:p>
      </dgm:t>
    </dgm:pt>
    <dgm:pt modelId="{3082548C-6693-4A04-850F-EC9133432FFB}" type="parTrans" cxnId="{EBB7E3EE-F9E3-4E5F-9EA5-FCCF8E806AE9}">
      <dgm:prSet/>
      <dgm:spPr/>
      <dgm:t>
        <a:bodyPr/>
        <a:lstStyle/>
        <a:p>
          <a:endParaRPr lang="en-US"/>
        </a:p>
      </dgm:t>
    </dgm:pt>
    <dgm:pt modelId="{D3E70EDD-8942-4F94-923A-D2F9C23EE0F1}" type="sibTrans" cxnId="{EBB7E3EE-F9E3-4E5F-9EA5-FCCF8E806AE9}">
      <dgm:prSet/>
      <dgm:spPr/>
      <dgm:t>
        <a:bodyPr/>
        <a:lstStyle/>
        <a:p>
          <a:endParaRPr lang="en-US"/>
        </a:p>
      </dgm:t>
    </dgm:pt>
    <dgm:pt modelId="{35A7A331-2EF9-45FB-81AC-E2A44303F2D3}">
      <dgm:prSet phldrT="[Text]"/>
      <dgm:spPr/>
      <dgm:t>
        <a:bodyPr/>
        <a:lstStyle/>
        <a:p>
          <a:r>
            <a:rPr lang="en-US" dirty="0"/>
            <a:t>Part - II</a:t>
          </a:r>
        </a:p>
      </dgm:t>
    </dgm:pt>
    <dgm:pt modelId="{82D578AB-BA28-4956-922A-910DACD3A6FC}" type="parTrans" cxnId="{E41EEBC8-4E4D-4DE7-8E86-7214B9277D78}">
      <dgm:prSet/>
      <dgm:spPr/>
      <dgm:t>
        <a:bodyPr/>
        <a:lstStyle/>
        <a:p>
          <a:endParaRPr lang="en-US"/>
        </a:p>
      </dgm:t>
    </dgm:pt>
    <dgm:pt modelId="{AFC49E3D-4F7A-40D3-AD89-674D63077667}" type="sibTrans" cxnId="{E41EEBC8-4E4D-4DE7-8E86-7214B9277D78}">
      <dgm:prSet/>
      <dgm:spPr/>
      <dgm:t>
        <a:bodyPr/>
        <a:lstStyle/>
        <a:p>
          <a:endParaRPr lang="en-US"/>
        </a:p>
      </dgm:t>
    </dgm:pt>
    <dgm:pt modelId="{69A5045A-F1EA-47D5-B431-752943987BCE}" type="pres">
      <dgm:prSet presAssocID="{E08057CB-00D6-4E89-8588-7916F8A1EE00}" presName="Name0" presStyleCnt="0">
        <dgm:presLayoutVars>
          <dgm:dir/>
          <dgm:resizeHandles val="exact"/>
        </dgm:presLayoutVars>
      </dgm:prSet>
      <dgm:spPr/>
    </dgm:pt>
    <dgm:pt modelId="{33425C19-4A23-4BBD-91BE-C99D19704AB9}" type="pres">
      <dgm:prSet presAssocID="{E08057CB-00D6-4E89-8588-7916F8A1EE00}" presName="vNodes" presStyleCnt="0"/>
      <dgm:spPr/>
    </dgm:pt>
    <dgm:pt modelId="{D5C9BD2F-B68D-47F9-8F16-4E3785CE456C}" type="pres">
      <dgm:prSet presAssocID="{9357B2D4-EB72-4D55-85D2-58435ED176A8}" presName="node" presStyleLbl="node1" presStyleIdx="0" presStyleCnt="3" custScaleX="341437" custScaleY="171556">
        <dgm:presLayoutVars>
          <dgm:bulletEnabled val="1"/>
        </dgm:presLayoutVars>
      </dgm:prSet>
      <dgm:spPr/>
    </dgm:pt>
    <dgm:pt modelId="{CC001613-338D-434E-9D22-893BD8B02147}" type="pres">
      <dgm:prSet presAssocID="{05601EB0-0A25-4321-AD6B-03C55C611604}" presName="spacerT" presStyleCnt="0"/>
      <dgm:spPr/>
    </dgm:pt>
    <dgm:pt modelId="{969FC08F-9847-46B4-A41E-2565CA2A94C8}" type="pres">
      <dgm:prSet presAssocID="{05601EB0-0A25-4321-AD6B-03C55C611604}" presName="sibTrans" presStyleLbl="sibTrans2D1" presStyleIdx="0" presStyleCnt="2"/>
      <dgm:spPr/>
    </dgm:pt>
    <dgm:pt modelId="{EDF832DC-922A-48BB-900B-81129BF31CAE}" type="pres">
      <dgm:prSet presAssocID="{05601EB0-0A25-4321-AD6B-03C55C611604}" presName="spacerB" presStyleCnt="0"/>
      <dgm:spPr/>
    </dgm:pt>
    <dgm:pt modelId="{55AC251B-247E-4837-994C-B9D269AFA8E3}" type="pres">
      <dgm:prSet presAssocID="{F80B7B0B-D0E3-4437-A892-12029368844B}" presName="node" presStyleLbl="node1" presStyleIdx="1" presStyleCnt="3" custScaleX="314776" custScaleY="149716">
        <dgm:presLayoutVars>
          <dgm:bulletEnabled val="1"/>
        </dgm:presLayoutVars>
      </dgm:prSet>
      <dgm:spPr/>
    </dgm:pt>
    <dgm:pt modelId="{A4ECAE23-3B9B-41E1-9E70-A58519244010}" type="pres">
      <dgm:prSet presAssocID="{E08057CB-00D6-4E89-8588-7916F8A1EE00}" presName="sibTransLast" presStyleLbl="sibTrans2D1" presStyleIdx="1" presStyleCnt="2" custScaleX="235366" custLinFactX="-35738" custLinFactNeighborX="-100000" custLinFactNeighborY="11738"/>
      <dgm:spPr/>
    </dgm:pt>
    <dgm:pt modelId="{BDF9DEE2-FFED-4C90-8F6B-6E6F76EB040A}" type="pres">
      <dgm:prSet presAssocID="{E08057CB-00D6-4E89-8588-7916F8A1EE00}" presName="connectorText" presStyleLbl="sibTrans2D1" presStyleIdx="1" presStyleCnt="2"/>
      <dgm:spPr/>
    </dgm:pt>
    <dgm:pt modelId="{E2B8CF3E-92CC-4098-B744-12DEA3CA7B18}" type="pres">
      <dgm:prSet presAssocID="{E08057CB-00D6-4E89-8588-7916F8A1EE00}" presName="lastNode" presStyleLbl="node1" presStyleIdx="2" presStyleCnt="3" custScaleX="79227" custScaleY="59086">
        <dgm:presLayoutVars>
          <dgm:bulletEnabled val="1"/>
        </dgm:presLayoutVars>
      </dgm:prSet>
      <dgm:spPr/>
    </dgm:pt>
  </dgm:ptLst>
  <dgm:cxnLst>
    <dgm:cxn modelId="{066CE60E-BBD9-4E0E-8842-5B68B23EEDE7}" type="presOf" srcId="{D3E70EDD-8942-4F94-923A-D2F9C23EE0F1}" destId="{A4ECAE23-3B9B-41E1-9E70-A58519244010}" srcOrd="0" destOrd="0" presId="urn:microsoft.com/office/officeart/2005/8/layout/equation2"/>
    <dgm:cxn modelId="{BE5C0C26-0D49-44E2-B364-F4B9A7727F2A}" type="presOf" srcId="{05601EB0-0A25-4321-AD6B-03C55C611604}" destId="{969FC08F-9847-46B4-A41E-2565CA2A94C8}" srcOrd="0" destOrd="0" presId="urn:microsoft.com/office/officeart/2005/8/layout/equation2"/>
    <dgm:cxn modelId="{5B412F83-FADA-450A-95AD-EC6F15AA4992}" type="presOf" srcId="{E08057CB-00D6-4E89-8588-7916F8A1EE00}" destId="{69A5045A-F1EA-47D5-B431-752943987BCE}" srcOrd="0" destOrd="0" presId="urn:microsoft.com/office/officeart/2005/8/layout/equation2"/>
    <dgm:cxn modelId="{06493F94-5843-44AE-AC94-3C1BAB1A2227}" type="presOf" srcId="{F80B7B0B-D0E3-4437-A892-12029368844B}" destId="{55AC251B-247E-4837-994C-B9D269AFA8E3}" srcOrd="0" destOrd="0" presId="urn:microsoft.com/office/officeart/2005/8/layout/equation2"/>
    <dgm:cxn modelId="{6C9F0897-F652-4656-9C1F-5B375FF8F8F7}" type="presOf" srcId="{35A7A331-2EF9-45FB-81AC-E2A44303F2D3}" destId="{E2B8CF3E-92CC-4098-B744-12DEA3CA7B18}" srcOrd="0" destOrd="0" presId="urn:microsoft.com/office/officeart/2005/8/layout/equation2"/>
    <dgm:cxn modelId="{A3D735BD-0AC4-4330-B9E0-F0BDF62868AF}" type="presOf" srcId="{9357B2D4-EB72-4D55-85D2-58435ED176A8}" destId="{D5C9BD2F-B68D-47F9-8F16-4E3785CE456C}" srcOrd="0" destOrd="0" presId="urn:microsoft.com/office/officeart/2005/8/layout/equation2"/>
    <dgm:cxn modelId="{E41EEBC8-4E4D-4DE7-8E86-7214B9277D78}" srcId="{E08057CB-00D6-4E89-8588-7916F8A1EE00}" destId="{35A7A331-2EF9-45FB-81AC-E2A44303F2D3}" srcOrd="2" destOrd="0" parTransId="{82D578AB-BA28-4956-922A-910DACD3A6FC}" sibTransId="{AFC49E3D-4F7A-40D3-AD89-674D63077667}"/>
    <dgm:cxn modelId="{F8E87FD1-D9B9-4D3F-A289-DC13C3A0C2A8}" type="presOf" srcId="{D3E70EDD-8942-4F94-923A-D2F9C23EE0F1}" destId="{BDF9DEE2-FFED-4C90-8F6B-6E6F76EB040A}" srcOrd="1" destOrd="0" presId="urn:microsoft.com/office/officeart/2005/8/layout/equation2"/>
    <dgm:cxn modelId="{EBB7E3EE-F9E3-4E5F-9EA5-FCCF8E806AE9}" srcId="{E08057CB-00D6-4E89-8588-7916F8A1EE00}" destId="{F80B7B0B-D0E3-4437-A892-12029368844B}" srcOrd="1" destOrd="0" parTransId="{3082548C-6693-4A04-850F-EC9133432FFB}" sibTransId="{D3E70EDD-8942-4F94-923A-D2F9C23EE0F1}"/>
    <dgm:cxn modelId="{720F07F8-48A8-40CA-84CF-270ABEE05665}" srcId="{E08057CB-00D6-4E89-8588-7916F8A1EE00}" destId="{9357B2D4-EB72-4D55-85D2-58435ED176A8}" srcOrd="0" destOrd="0" parTransId="{CFDD630D-2DFA-4D12-B179-278291B684A8}" sibTransId="{05601EB0-0A25-4321-AD6B-03C55C611604}"/>
    <dgm:cxn modelId="{7264F209-A279-4391-93C6-ADFD901D2A03}" type="presParOf" srcId="{69A5045A-F1EA-47D5-B431-752943987BCE}" destId="{33425C19-4A23-4BBD-91BE-C99D19704AB9}" srcOrd="0" destOrd="0" presId="urn:microsoft.com/office/officeart/2005/8/layout/equation2"/>
    <dgm:cxn modelId="{73125338-AD44-4212-B3D7-149A6494FDCE}" type="presParOf" srcId="{33425C19-4A23-4BBD-91BE-C99D19704AB9}" destId="{D5C9BD2F-B68D-47F9-8F16-4E3785CE456C}" srcOrd="0" destOrd="0" presId="urn:microsoft.com/office/officeart/2005/8/layout/equation2"/>
    <dgm:cxn modelId="{52762B20-FC7A-4F27-9FB6-BF52ACCABBFA}" type="presParOf" srcId="{33425C19-4A23-4BBD-91BE-C99D19704AB9}" destId="{CC001613-338D-434E-9D22-893BD8B02147}" srcOrd="1" destOrd="0" presId="urn:microsoft.com/office/officeart/2005/8/layout/equation2"/>
    <dgm:cxn modelId="{1BCCA9A7-8BE3-41D1-B181-AE9029CC3FB3}" type="presParOf" srcId="{33425C19-4A23-4BBD-91BE-C99D19704AB9}" destId="{969FC08F-9847-46B4-A41E-2565CA2A94C8}" srcOrd="2" destOrd="0" presId="urn:microsoft.com/office/officeart/2005/8/layout/equation2"/>
    <dgm:cxn modelId="{AB68429D-62F0-484F-AA47-F43C329082A0}" type="presParOf" srcId="{33425C19-4A23-4BBD-91BE-C99D19704AB9}" destId="{EDF832DC-922A-48BB-900B-81129BF31CAE}" srcOrd="3" destOrd="0" presId="urn:microsoft.com/office/officeart/2005/8/layout/equation2"/>
    <dgm:cxn modelId="{E9982C9F-0FB5-46BB-8167-044B9559E1AB}" type="presParOf" srcId="{33425C19-4A23-4BBD-91BE-C99D19704AB9}" destId="{55AC251B-247E-4837-994C-B9D269AFA8E3}" srcOrd="4" destOrd="0" presId="urn:microsoft.com/office/officeart/2005/8/layout/equation2"/>
    <dgm:cxn modelId="{82785E2A-95D7-49B4-82DB-C609F4DDBE7F}" type="presParOf" srcId="{69A5045A-F1EA-47D5-B431-752943987BCE}" destId="{A4ECAE23-3B9B-41E1-9E70-A58519244010}" srcOrd="1" destOrd="0" presId="urn:microsoft.com/office/officeart/2005/8/layout/equation2"/>
    <dgm:cxn modelId="{3D80E59B-8479-4841-B351-23D1C908D9CE}" type="presParOf" srcId="{A4ECAE23-3B9B-41E1-9E70-A58519244010}" destId="{BDF9DEE2-FFED-4C90-8F6B-6E6F76EB040A}" srcOrd="0" destOrd="0" presId="urn:microsoft.com/office/officeart/2005/8/layout/equation2"/>
    <dgm:cxn modelId="{2F572EA0-1DBE-4A8A-89C3-C5E6F96D6D4A}" type="presParOf" srcId="{69A5045A-F1EA-47D5-B431-752943987BCE}" destId="{E2B8CF3E-92CC-4098-B744-12DEA3CA7B1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320E6-6901-4D2B-A619-8C3C46899ED0}">
      <dsp:nvSpPr>
        <dsp:cNvPr id="0" name=""/>
        <dsp:cNvSpPr/>
      </dsp:nvSpPr>
      <dsp:spPr>
        <a:xfrm>
          <a:off x="3093092" y="487355"/>
          <a:ext cx="5134143" cy="3398816"/>
        </a:xfrm>
        <a:prstGeom prst="rightArrow">
          <a:avLst>
            <a:gd name="adj1" fmla="val 75000"/>
            <a:gd name="adj2" fmla="val 50000"/>
          </a:avLst>
        </a:prstGeom>
        <a:solidFill>
          <a:schemeClr val="tx2">
            <a:lumMod val="9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85750" lvl="1" indent="-285750" algn="l" defTabSz="2933700">
            <a:lnSpc>
              <a:spcPct val="90000"/>
            </a:lnSpc>
            <a:spcBef>
              <a:spcPct val="0"/>
            </a:spcBef>
            <a:spcAft>
              <a:spcPct val="15000"/>
            </a:spcAft>
            <a:buChar char="•"/>
          </a:pPr>
          <a:endParaRPr lang="en-US" sz="6600" kern="1200" dirty="0">
            <a:latin typeface="Times New Roman" pitchFamily="18" charset="0"/>
            <a:cs typeface="Times New Roman" pitchFamily="18" charset="0"/>
          </a:endParaRPr>
        </a:p>
        <a:p>
          <a:pPr marL="285750" lvl="1" indent="-285750" algn="l" defTabSz="2667000">
            <a:lnSpc>
              <a:spcPct val="90000"/>
            </a:lnSpc>
            <a:spcBef>
              <a:spcPct val="0"/>
            </a:spcBef>
            <a:spcAft>
              <a:spcPct val="15000"/>
            </a:spcAft>
            <a:buChar char="•"/>
          </a:pPr>
          <a:r>
            <a:rPr lang="en-US" sz="6000" b="1" kern="1200" dirty="0">
              <a:solidFill>
                <a:schemeClr val="bg1"/>
              </a:solidFill>
              <a:latin typeface="Times New Roman" pitchFamily="18" charset="0"/>
              <a:cs typeface="Times New Roman" pitchFamily="18" charset="0"/>
            </a:rPr>
            <a:t>GSTR-9</a:t>
          </a:r>
        </a:p>
      </dsp:txBody>
      <dsp:txXfrm>
        <a:off x="3093092" y="912207"/>
        <a:ext cx="3859587" cy="2549112"/>
      </dsp:txXfrm>
    </dsp:sp>
    <dsp:sp modelId="{C15065F8-6B6D-41A6-83F1-FA9E7950F7DA}">
      <dsp:nvSpPr>
        <dsp:cNvPr id="0" name=""/>
        <dsp:cNvSpPr/>
      </dsp:nvSpPr>
      <dsp:spPr>
        <a:xfrm>
          <a:off x="2364" y="533407"/>
          <a:ext cx="3090728" cy="3459147"/>
        </a:xfrm>
        <a:prstGeom prst="roundRect">
          <a:avLst/>
        </a:prstGeom>
        <a:solidFill>
          <a:schemeClr val="tx2">
            <a:lumMod val="50000"/>
          </a:schemeClr>
        </a:solidFill>
        <a:ln>
          <a:solidFill>
            <a:schemeClr val="bg1"/>
          </a:solid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US" sz="5800" b="1" kern="1200" dirty="0">
              <a:solidFill>
                <a:schemeClr val="bg1"/>
              </a:solidFill>
              <a:latin typeface="Times New Roman" pitchFamily="18" charset="0"/>
              <a:cs typeface="Times New Roman" pitchFamily="18" charset="0"/>
            </a:rPr>
            <a:t>GST Annual Return</a:t>
          </a:r>
        </a:p>
      </dsp:txBody>
      <dsp:txXfrm>
        <a:off x="153241" y="684284"/>
        <a:ext cx="2788974" cy="3157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9696-2434-4D30-9966-7C36D50C3CB1}">
      <dsp:nvSpPr>
        <dsp:cNvPr id="0" name=""/>
        <dsp:cNvSpPr/>
      </dsp:nvSpPr>
      <dsp:spPr>
        <a:xfrm>
          <a:off x="0" y="0"/>
          <a:ext cx="8229600" cy="13577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Part III</a:t>
          </a:r>
        </a:p>
      </dsp:txBody>
      <dsp:txXfrm>
        <a:off x="0" y="0"/>
        <a:ext cx="8229600" cy="1357788"/>
      </dsp:txXfrm>
    </dsp:sp>
    <dsp:sp modelId="{A246B43C-A749-440F-95AD-3E3174C88FD4}">
      <dsp:nvSpPr>
        <dsp:cNvPr id="0" name=""/>
        <dsp:cNvSpPr/>
      </dsp:nvSpPr>
      <dsp:spPr>
        <a:xfrm>
          <a:off x="4018" y="1357788"/>
          <a:ext cx="2740521" cy="2851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Table 6</a:t>
          </a:r>
        </a:p>
        <a:p>
          <a:pPr marL="0" lvl="0" indent="0" algn="ctr" defTabSz="889000">
            <a:lnSpc>
              <a:spcPct val="90000"/>
            </a:lnSpc>
            <a:spcBef>
              <a:spcPct val="0"/>
            </a:spcBef>
            <a:spcAft>
              <a:spcPct val="35000"/>
            </a:spcAft>
            <a:buNone/>
          </a:pPr>
          <a:r>
            <a:rPr lang="en-US" sz="2000" kern="1200" dirty="0"/>
            <a:t>(Details of ITC availed as </a:t>
          </a:r>
          <a:r>
            <a:rPr lang="en-US" sz="2000" strike="sngStrike" kern="1200" dirty="0">
              <a:solidFill>
                <a:schemeClr val="accent2"/>
              </a:solidFill>
            </a:rPr>
            <a:t>declared in returns filed during </a:t>
          </a:r>
          <a:r>
            <a:rPr lang="en-US" sz="2000" strike="noStrike" kern="1200" dirty="0">
              <a:solidFill>
                <a:srgbClr val="92D050"/>
              </a:solidFill>
            </a:rPr>
            <a:t>for</a:t>
          </a:r>
          <a:r>
            <a:rPr lang="en-US" sz="2000" kern="1200" dirty="0"/>
            <a:t> the financial year)</a:t>
          </a:r>
        </a:p>
      </dsp:txBody>
      <dsp:txXfrm>
        <a:off x="4018" y="1357788"/>
        <a:ext cx="2740521" cy="2851356"/>
      </dsp:txXfrm>
    </dsp:sp>
    <dsp:sp modelId="{106DF783-878F-4597-AE7F-5FD8ABD78708}">
      <dsp:nvSpPr>
        <dsp:cNvPr id="0" name=""/>
        <dsp:cNvSpPr/>
      </dsp:nvSpPr>
      <dsp:spPr>
        <a:xfrm>
          <a:off x="2744539" y="1357788"/>
          <a:ext cx="2740521" cy="2851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Table 7</a:t>
          </a:r>
        </a:p>
        <a:p>
          <a:pPr marL="0" lvl="0" indent="0" algn="ctr" defTabSz="889000">
            <a:lnSpc>
              <a:spcPct val="90000"/>
            </a:lnSpc>
            <a:spcBef>
              <a:spcPct val="0"/>
            </a:spcBef>
            <a:spcAft>
              <a:spcPct val="35000"/>
            </a:spcAft>
            <a:buNone/>
          </a:pPr>
          <a:r>
            <a:rPr lang="en-US" sz="2000" kern="1200" dirty="0"/>
            <a:t>(Details of ITC Reversed and Ineligible ITC </a:t>
          </a:r>
          <a:r>
            <a:rPr lang="en-US" sz="2000" strike="sngStrike" kern="1200" dirty="0">
              <a:solidFill>
                <a:srgbClr val="FF0000"/>
              </a:solidFill>
            </a:rPr>
            <a:t>as declared in returns filed during</a:t>
          </a:r>
          <a:r>
            <a:rPr lang="en-US" sz="2000" kern="1200" dirty="0"/>
            <a:t> </a:t>
          </a:r>
          <a:r>
            <a:rPr lang="en-US" sz="2000" kern="1200" dirty="0">
              <a:solidFill>
                <a:srgbClr val="92D050"/>
              </a:solidFill>
            </a:rPr>
            <a:t>for </a:t>
          </a:r>
          <a:r>
            <a:rPr lang="en-US" sz="2000" kern="1200" dirty="0"/>
            <a:t>the financial year)</a:t>
          </a:r>
        </a:p>
      </dsp:txBody>
      <dsp:txXfrm>
        <a:off x="2744539" y="1357788"/>
        <a:ext cx="2740521" cy="2851356"/>
      </dsp:txXfrm>
    </dsp:sp>
    <dsp:sp modelId="{20885A46-CF94-410A-B27C-89D76E5824F0}">
      <dsp:nvSpPr>
        <dsp:cNvPr id="0" name=""/>
        <dsp:cNvSpPr/>
      </dsp:nvSpPr>
      <dsp:spPr>
        <a:xfrm>
          <a:off x="5485060" y="1357788"/>
          <a:ext cx="2740521" cy="2851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Table 8</a:t>
          </a:r>
        </a:p>
        <a:p>
          <a:pPr marL="0" lvl="0" indent="0" algn="ctr" defTabSz="889000">
            <a:lnSpc>
              <a:spcPct val="90000"/>
            </a:lnSpc>
            <a:spcBef>
              <a:spcPct val="0"/>
            </a:spcBef>
            <a:spcAft>
              <a:spcPct val="35000"/>
            </a:spcAft>
            <a:buNone/>
          </a:pPr>
          <a:r>
            <a:rPr lang="en-US" sz="2000" kern="1200" dirty="0"/>
            <a:t>(Other ITC related information)</a:t>
          </a:r>
        </a:p>
        <a:p>
          <a:pPr marL="0" lvl="0" indent="0" algn="ctr" defTabSz="889000">
            <a:lnSpc>
              <a:spcPct val="90000"/>
            </a:lnSpc>
            <a:spcBef>
              <a:spcPct val="0"/>
            </a:spcBef>
            <a:spcAft>
              <a:spcPct val="35000"/>
            </a:spcAft>
            <a:buNone/>
          </a:pPr>
          <a:r>
            <a:rPr lang="en-US" sz="2000" i="1" kern="1200" dirty="0">
              <a:latin typeface="Times New Roman" pitchFamily="18" charset="0"/>
              <a:cs typeface="Times New Roman" pitchFamily="18" charset="0"/>
            </a:rPr>
            <a:t>Reconciliation between the credit claimed in </a:t>
          </a:r>
          <a:r>
            <a:rPr lang="en-US" sz="2000" i="1" kern="1200" dirty="0">
              <a:solidFill>
                <a:srgbClr val="FFFF00"/>
              </a:solidFill>
              <a:latin typeface="Times New Roman" pitchFamily="18" charset="0"/>
              <a:cs typeface="Times New Roman" pitchFamily="18" charset="0"/>
            </a:rPr>
            <a:t>GSTR-3B and GSTR-2A </a:t>
          </a:r>
          <a:r>
            <a:rPr lang="en-US" sz="2000" i="1" kern="1200" dirty="0">
              <a:latin typeface="Times New Roman" pitchFamily="18" charset="0"/>
              <a:cs typeface="Times New Roman" pitchFamily="18" charset="0"/>
            </a:rPr>
            <a:t>available on GST portal</a:t>
          </a:r>
          <a:endParaRPr lang="en-US" sz="2000" i="1" kern="1200" dirty="0"/>
        </a:p>
      </dsp:txBody>
      <dsp:txXfrm>
        <a:off x="5485060" y="1357788"/>
        <a:ext cx="2740521" cy="2851356"/>
      </dsp:txXfrm>
    </dsp:sp>
    <dsp:sp modelId="{5B6423BC-0262-411C-9260-CD7FE6C2753F}">
      <dsp:nvSpPr>
        <dsp:cNvPr id="0" name=""/>
        <dsp:cNvSpPr/>
      </dsp:nvSpPr>
      <dsp:spPr>
        <a:xfrm>
          <a:off x="0" y="4209144"/>
          <a:ext cx="8229600" cy="31681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64A01-855C-44C3-87AD-3C6F48EDBE45}">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Table 10</a:t>
          </a:r>
        </a:p>
        <a:p>
          <a:pPr marL="0" lvl="0" indent="0" algn="ctr" defTabSz="577850">
            <a:lnSpc>
              <a:spcPct val="90000"/>
            </a:lnSpc>
            <a:spcBef>
              <a:spcPct val="0"/>
            </a:spcBef>
            <a:spcAft>
              <a:spcPct val="35000"/>
            </a:spcAft>
            <a:buNone/>
          </a:pPr>
          <a:r>
            <a:rPr lang="en-US" sz="1300" strike="sngStrike" kern="1200" dirty="0">
              <a:solidFill>
                <a:srgbClr val="FF0000"/>
              </a:solidFill>
            </a:rPr>
            <a:t>Supplies / tax declared through Amendments (+) (net of debit notes</a:t>
          </a:r>
          <a:r>
            <a:rPr lang="en-US" sz="1300" kern="1200" dirty="0"/>
            <a:t>)</a:t>
          </a:r>
        </a:p>
      </dsp:txBody>
      <dsp:txXfrm>
        <a:off x="45225" y="571471"/>
        <a:ext cx="2085893" cy="1221142"/>
      </dsp:txXfrm>
    </dsp:sp>
    <dsp:sp modelId="{D120C661-2111-46D0-A9C6-E12496441D33}">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59355" y="1021198"/>
        <a:ext cx="320822" cy="321687"/>
      </dsp:txXfrm>
    </dsp:sp>
    <dsp:sp modelId="{073592A2-C34E-48F7-A37A-F1D4794D45A6}">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Table 11</a:t>
          </a:r>
        </a:p>
        <a:p>
          <a:pPr marL="0" lvl="0" indent="0" algn="ctr" defTabSz="577850">
            <a:lnSpc>
              <a:spcPct val="90000"/>
            </a:lnSpc>
            <a:spcBef>
              <a:spcPct val="0"/>
            </a:spcBef>
            <a:spcAft>
              <a:spcPct val="35000"/>
            </a:spcAft>
            <a:buNone/>
          </a:pPr>
          <a:r>
            <a:rPr lang="en-US" sz="1300" strike="sngStrike" kern="1200" dirty="0">
              <a:solidFill>
                <a:srgbClr val="FF0000"/>
              </a:solidFill>
            </a:rPr>
            <a:t>Supplies / tax declared through Amendments (+) (net of debit notes)</a:t>
          </a:r>
        </a:p>
      </dsp:txBody>
      <dsp:txXfrm>
        <a:off x="3071853" y="571471"/>
        <a:ext cx="2085893" cy="1221142"/>
      </dsp:txXfrm>
    </dsp:sp>
    <dsp:sp modelId="{613AF0FF-6903-4030-8AA7-B165757841EC}">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85983" y="1021198"/>
        <a:ext cx="320822" cy="321687"/>
      </dsp:txXfrm>
    </dsp:sp>
    <dsp:sp modelId="{002F9FCC-BCCD-4C34-A86F-C814DDB77FE6}">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Table 12</a:t>
          </a:r>
        </a:p>
        <a:p>
          <a:pPr marL="0" lvl="0" indent="0" algn="ctr" defTabSz="577850">
            <a:lnSpc>
              <a:spcPct val="90000"/>
            </a:lnSpc>
            <a:spcBef>
              <a:spcPct val="0"/>
            </a:spcBef>
            <a:spcAft>
              <a:spcPct val="35000"/>
            </a:spcAft>
            <a:buNone/>
          </a:pPr>
          <a:r>
            <a:rPr lang="en-US" sz="1300" kern="1200" dirty="0"/>
            <a:t>Reversal of ITC availed during previous financial year</a:t>
          </a:r>
        </a:p>
      </dsp:txBody>
      <dsp:txXfrm>
        <a:off x="6098481" y="571471"/>
        <a:ext cx="2085893" cy="1221142"/>
      </dsp:txXfrm>
    </dsp:sp>
    <dsp:sp modelId="{C31D2B32-2071-4590-97BA-3187790A2A34}">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6980585" y="2020850"/>
        <a:ext cx="321687" cy="320822"/>
      </dsp:txXfrm>
    </dsp:sp>
    <dsp:sp modelId="{AAC6B325-D26E-4718-8121-D74C232E1FB0}">
      <dsp:nvSpPr>
        <dsp:cNvPr id="0" name=""/>
        <dsp:cNvSpPr/>
      </dsp:nvSpPr>
      <dsp:spPr>
        <a:xfrm>
          <a:off x="6060489" y="2695356"/>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Table 13</a:t>
          </a:r>
        </a:p>
        <a:p>
          <a:pPr marL="0" lvl="0" indent="0" algn="ctr" defTabSz="577850">
            <a:lnSpc>
              <a:spcPct val="90000"/>
            </a:lnSpc>
            <a:spcBef>
              <a:spcPct val="0"/>
            </a:spcBef>
            <a:spcAft>
              <a:spcPct val="35000"/>
            </a:spcAft>
            <a:buNone/>
          </a:pPr>
          <a:r>
            <a:rPr lang="en-US" sz="1300" kern="1200" dirty="0"/>
            <a:t>ITC availed for the previous financial year</a:t>
          </a:r>
        </a:p>
      </dsp:txBody>
      <dsp:txXfrm>
        <a:off x="6098481" y="2733348"/>
        <a:ext cx="2085893" cy="1221142"/>
      </dsp:txXfrm>
    </dsp:sp>
    <dsp:sp modelId="{449EA630-CF6E-4B4A-B91A-612019E52189}">
      <dsp:nvSpPr>
        <dsp:cNvPr id="0" name=""/>
        <dsp:cNvSpPr/>
      </dsp:nvSpPr>
      <dsp:spPr>
        <a:xfrm rot="10724096">
          <a:off x="4601096" y="3120556"/>
          <a:ext cx="1031466"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761919" y="3226009"/>
        <a:ext cx="870623" cy="321687"/>
      </dsp:txXfrm>
    </dsp:sp>
    <dsp:sp modelId="{6517202E-7D38-404F-A299-E7180FB302C1}">
      <dsp:nvSpPr>
        <dsp:cNvPr id="0" name=""/>
        <dsp:cNvSpPr/>
      </dsp:nvSpPr>
      <dsp:spPr>
        <a:xfrm>
          <a:off x="1952922" y="2786064"/>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Table 14</a:t>
          </a:r>
        </a:p>
        <a:p>
          <a:pPr marL="0" lvl="0" indent="0" algn="ctr" defTabSz="577850">
            <a:lnSpc>
              <a:spcPct val="90000"/>
            </a:lnSpc>
            <a:spcBef>
              <a:spcPct val="0"/>
            </a:spcBef>
            <a:spcAft>
              <a:spcPct val="35000"/>
            </a:spcAft>
            <a:buNone/>
          </a:pPr>
          <a:r>
            <a:rPr lang="en-US" sz="1300" kern="1200" dirty="0"/>
            <a:t>Differential tax paid on account of declaration in 10 &amp; 11 above</a:t>
          </a:r>
        </a:p>
      </dsp:txBody>
      <dsp:txXfrm>
        <a:off x="1990914" y="2824056"/>
        <a:ext cx="2085893" cy="12211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7B014-AF0C-4833-948C-E1C6201BE3B7}">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3511" y="1274687"/>
        <a:ext cx="27310" cy="5462"/>
      </dsp:txXfrm>
    </dsp:sp>
    <dsp:sp modelId="{49D91EAF-F301-4BDF-9673-7E2C09ED4735}">
      <dsp:nvSpPr>
        <dsp:cNvPr id="0" name=""/>
        <dsp:cNvSpPr/>
      </dsp:nvSpPr>
      <dsp:spPr>
        <a:xfrm>
          <a:off x="6308" y="564962"/>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Table 15</a:t>
          </a:r>
        </a:p>
        <a:p>
          <a:pPr marL="0" lvl="0" indent="0" algn="ctr" defTabSz="488950">
            <a:lnSpc>
              <a:spcPct val="90000"/>
            </a:lnSpc>
            <a:spcBef>
              <a:spcPct val="0"/>
            </a:spcBef>
            <a:spcAft>
              <a:spcPct val="35000"/>
            </a:spcAft>
            <a:buNone/>
          </a:pPr>
          <a:r>
            <a:rPr lang="en-US" sz="1100" kern="1200" dirty="0"/>
            <a:t>Particulars of Demands and Refunds</a:t>
          </a:r>
        </a:p>
      </dsp:txBody>
      <dsp:txXfrm>
        <a:off x="6308" y="564962"/>
        <a:ext cx="2374850" cy="1424910"/>
      </dsp:txXfrm>
    </dsp:sp>
    <dsp:sp modelId="{30AEC441-04CC-4F9B-B870-B2DA09DE7F52}">
      <dsp:nvSpPr>
        <dsp:cNvPr id="0" name=""/>
        <dsp:cNvSpPr/>
      </dsp:nvSpPr>
      <dsp:spPr>
        <a:xfrm>
          <a:off x="5300425"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4577" y="1274687"/>
        <a:ext cx="27310" cy="5462"/>
      </dsp:txXfrm>
    </dsp:sp>
    <dsp:sp modelId="{7F762D1E-79A3-4E8A-B60C-B5E47326CDBE}">
      <dsp:nvSpPr>
        <dsp:cNvPr id="0" name=""/>
        <dsp:cNvSpPr/>
      </dsp:nvSpPr>
      <dsp:spPr>
        <a:xfrm>
          <a:off x="2927374" y="564962"/>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Table 16</a:t>
          </a:r>
        </a:p>
        <a:p>
          <a:pPr marL="0" lvl="0" indent="0" algn="ctr" defTabSz="488950">
            <a:lnSpc>
              <a:spcPct val="90000"/>
            </a:lnSpc>
            <a:spcBef>
              <a:spcPct val="0"/>
            </a:spcBef>
            <a:spcAft>
              <a:spcPct val="35000"/>
            </a:spcAft>
            <a:buNone/>
          </a:pPr>
          <a:r>
            <a:rPr lang="en-US" sz="1100" kern="1200" dirty="0"/>
            <a:t>Information on supplies received from composition taxpayers, deemed supply under section 143 and goods sent on approval basis</a:t>
          </a:r>
        </a:p>
      </dsp:txBody>
      <dsp:txXfrm>
        <a:off x="2927374" y="564962"/>
        <a:ext cx="2374850" cy="1424910"/>
      </dsp:txXfrm>
    </dsp:sp>
    <dsp:sp modelId="{82C7451D-2727-4D75-AE7F-F457C7218D1E}">
      <dsp:nvSpPr>
        <dsp:cNvPr id="0" name=""/>
        <dsp:cNvSpPr/>
      </dsp:nvSpPr>
      <dsp:spPr>
        <a:xfrm>
          <a:off x="1193734" y="1988073"/>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8109" y="2243149"/>
        <a:ext cx="293380" cy="5462"/>
      </dsp:txXfrm>
    </dsp:sp>
    <dsp:sp modelId="{75FB5630-93F8-48B1-99D1-97A0994C1EFE}">
      <dsp:nvSpPr>
        <dsp:cNvPr id="0" name=""/>
        <dsp:cNvSpPr/>
      </dsp:nvSpPr>
      <dsp:spPr>
        <a:xfrm>
          <a:off x="5848440" y="564962"/>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Table 17</a:t>
          </a:r>
        </a:p>
        <a:p>
          <a:pPr marL="0" lvl="0" indent="0" algn="ctr" defTabSz="488950">
            <a:lnSpc>
              <a:spcPct val="90000"/>
            </a:lnSpc>
            <a:spcBef>
              <a:spcPct val="0"/>
            </a:spcBef>
            <a:spcAft>
              <a:spcPct val="35000"/>
            </a:spcAft>
            <a:buNone/>
          </a:pPr>
          <a:r>
            <a:rPr lang="en-US" sz="1100" kern="1200" dirty="0"/>
            <a:t>HSN Wise Summary of outward supplies</a:t>
          </a:r>
        </a:p>
      </dsp:txBody>
      <dsp:txXfrm>
        <a:off x="5848440" y="564962"/>
        <a:ext cx="2374850" cy="1424910"/>
      </dsp:txXfrm>
    </dsp:sp>
    <dsp:sp modelId="{F308C582-718A-4BD6-8B46-75CA5ADCDE25}">
      <dsp:nvSpPr>
        <dsp:cNvPr id="0" name=""/>
        <dsp:cNvSpPr/>
      </dsp:nvSpPr>
      <dsp:spPr>
        <a:xfrm>
          <a:off x="2379359" y="3202823"/>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3511" y="3245812"/>
        <a:ext cx="27310" cy="5462"/>
      </dsp:txXfrm>
    </dsp:sp>
    <dsp:sp modelId="{14465A26-BAD9-490C-BC3C-1DDF5C431DBC}">
      <dsp:nvSpPr>
        <dsp:cNvPr id="0" name=""/>
        <dsp:cNvSpPr/>
      </dsp:nvSpPr>
      <dsp:spPr>
        <a:xfrm>
          <a:off x="6308" y="2536088"/>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Table 18</a:t>
          </a:r>
        </a:p>
        <a:p>
          <a:pPr marL="0" lvl="0" indent="0" algn="ctr" defTabSz="488950">
            <a:lnSpc>
              <a:spcPct val="90000"/>
            </a:lnSpc>
            <a:spcBef>
              <a:spcPct val="0"/>
            </a:spcBef>
            <a:spcAft>
              <a:spcPct val="35000"/>
            </a:spcAft>
            <a:buNone/>
          </a:pPr>
          <a:r>
            <a:rPr lang="en-US" sz="1100" kern="1200" dirty="0"/>
            <a:t>HSN Wise Summary of Inward supplies</a:t>
          </a:r>
        </a:p>
      </dsp:txBody>
      <dsp:txXfrm>
        <a:off x="6308" y="2536088"/>
        <a:ext cx="2374850" cy="1424910"/>
      </dsp:txXfrm>
    </dsp:sp>
    <dsp:sp modelId="{9C5EB235-35CE-49FC-8020-CE6FA2FF8557}">
      <dsp:nvSpPr>
        <dsp:cNvPr id="0" name=""/>
        <dsp:cNvSpPr/>
      </dsp:nvSpPr>
      <dsp:spPr>
        <a:xfrm>
          <a:off x="2927374" y="2536088"/>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Table 19</a:t>
          </a:r>
        </a:p>
        <a:p>
          <a:pPr marL="0" lvl="0" indent="0" algn="ctr" defTabSz="488950">
            <a:lnSpc>
              <a:spcPct val="90000"/>
            </a:lnSpc>
            <a:spcBef>
              <a:spcPct val="0"/>
            </a:spcBef>
            <a:spcAft>
              <a:spcPct val="35000"/>
            </a:spcAft>
            <a:buNone/>
          </a:pPr>
          <a:r>
            <a:rPr lang="en-US" sz="1100" kern="1200" dirty="0"/>
            <a:t>Late fee payable and paid</a:t>
          </a:r>
        </a:p>
      </dsp:txBody>
      <dsp:txXfrm>
        <a:off x="2927374" y="2536088"/>
        <a:ext cx="2374850" cy="14249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9D844-9C3A-4480-B49F-D9A57F8A501D}">
      <dsp:nvSpPr>
        <dsp:cNvPr id="0" name=""/>
        <dsp:cNvSpPr/>
      </dsp:nvSpPr>
      <dsp:spPr>
        <a:xfrm>
          <a:off x="0" y="943599"/>
          <a:ext cx="8229600" cy="743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GSTR – 1 and 3.1(d) of GSTR – 3B for RCM liability Vs Books</a:t>
          </a:r>
        </a:p>
      </dsp:txBody>
      <dsp:txXfrm>
        <a:off x="0" y="943599"/>
        <a:ext cx="8229600" cy="743400"/>
      </dsp:txXfrm>
    </dsp:sp>
    <dsp:sp modelId="{C7109E8B-E7E2-4927-B427-59E46B9B7761}">
      <dsp:nvSpPr>
        <dsp:cNvPr id="0" name=""/>
        <dsp:cNvSpPr/>
      </dsp:nvSpPr>
      <dsp:spPr>
        <a:xfrm>
          <a:off x="411480" y="165860"/>
          <a:ext cx="5760720" cy="93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Part II (Outward Supply &amp; booking of RCM Liability )</a:t>
          </a:r>
        </a:p>
      </dsp:txBody>
      <dsp:txXfrm>
        <a:off x="457330" y="211710"/>
        <a:ext cx="5669020" cy="847550"/>
      </dsp:txXfrm>
    </dsp:sp>
    <dsp:sp modelId="{16CDF377-BB73-41A4-9E96-DA4400B6551C}">
      <dsp:nvSpPr>
        <dsp:cNvPr id="0" name=""/>
        <dsp:cNvSpPr/>
      </dsp:nvSpPr>
      <dsp:spPr>
        <a:xfrm>
          <a:off x="0" y="2155239"/>
          <a:ext cx="8229600" cy="743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Table 4A of GSTR – 3B , GSTR – 2A , Trans I and Trans II </a:t>
          </a:r>
        </a:p>
      </dsp:txBody>
      <dsp:txXfrm>
        <a:off x="0" y="2155239"/>
        <a:ext cx="8229600" cy="743400"/>
      </dsp:txXfrm>
    </dsp:sp>
    <dsp:sp modelId="{C8C02D02-24F2-47B9-8068-84A49F27C45B}">
      <dsp:nvSpPr>
        <dsp:cNvPr id="0" name=""/>
        <dsp:cNvSpPr/>
      </dsp:nvSpPr>
      <dsp:spPr>
        <a:xfrm>
          <a:off x="411480" y="1698751"/>
          <a:ext cx="5760720" cy="6926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Part III (ITC Availed including transitional ITC ) </a:t>
          </a:r>
        </a:p>
      </dsp:txBody>
      <dsp:txXfrm>
        <a:off x="445292" y="1732563"/>
        <a:ext cx="5693096" cy="625023"/>
      </dsp:txXfrm>
    </dsp:sp>
    <dsp:sp modelId="{D0F1AF38-79D8-4E74-934B-813E404C164B}">
      <dsp:nvSpPr>
        <dsp:cNvPr id="0" name=""/>
        <dsp:cNvSpPr/>
      </dsp:nvSpPr>
      <dsp:spPr>
        <a:xfrm>
          <a:off x="0" y="3616701"/>
          <a:ext cx="8229600" cy="743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GSTR – 3B</a:t>
          </a:r>
        </a:p>
      </dsp:txBody>
      <dsp:txXfrm>
        <a:off x="0" y="3616701"/>
        <a:ext cx="8229600" cy="743400"/>
      </dsp:txXfrm>
    </dsp:sp>
    <dsp:sp modelId="{20966DB1-FFDB-43BF-88C4-40BED51AEC09}">
      <dsp:nvSpPr>
        <dsp:cNvPr id="0" name=""/>
        <dsp:cNvSpPr/>
      </dsp:nvSpPr>
      <dsp:spPr>
        <a:xfrm>
          <a:off x="411480" y="2985039"/>
          <a:ext cx="5760720" cy="867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Part IV ( Payment of Taxes )</a:t>
          </a:r>
        </a:p>
      </dsp:txBody>
      <dsp:txXfrm>
        <a:off x="453844" y="3027403"/>
        <a:ext cx="5675992" cy="7830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0EEE4-D162-4027-8CED-8406AE2B552A}">
      <dsp:nvSpPr>
        <dsp:cNvPr id="0" name=""/>
        <dsp:cNvSpPr/>
      </dsp:nvSpPr>
      <dsp:spPr>
        <a:xfrm>
          <a:off x="457213" y="685791"/>
          <a:ext cx="5282602" cy="1885552"/>
        </a:xfrm>
        <a:prstGeom prst="rect">
          <a:avLst/>
        </a:prstGeom>
        <a:blipFill rotWithShape="0">
          <a:blip xmlns:r="http://schemas.openxmlformats.org/officeDocument/2006/relationships" r:embed="rId1"/>
          <a:tile tx="0" ty="0" sx="100000" sy="100000" flip="none" algn="tl"/>
        </a:blipFill>
        <a:ln w="25400" cap="flat" cmpd="sng" algn="ctr">
          <a:solidFill>
            <a:schemeClr val="bg1">
              <a:lumMod val="50000"/>
              <a:lumOff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Times New Roman" pitchFamily="18" charset="0"/>
              <a:cs typeface="Times New Roman" pitchFamily="18" charset="0"/>
            </a:rPr>
            <a:t>It is Rs 100 under CGST &amp; 100 under SGST, total late fee is       </a:t>
          </a:r>
          <a:r>
            <a:rPr lang="en-US" sz="2400" b="1" i="0" kern="1200" dirty="0">
              <a:solidFill>
                <a:srgbClr val="C00000"/>
              </a:solidFill>
              <a:latin typeface="Times New Roman" pitchFamily="18" charset="0"/>
              <a:cs typeface="Times New Roman" pitchFamily="18" charset="0"/>
            </a:rPr>
            <a:t>Rs 200 </a:t>
          </a:r>
          <a:r>
            <a:rPr lang="en-US" sz="2400" b="0" i="0" kern="1200" dirty="0">
              <a:latin typeface="Times New Roman" pitchFamily="18" charset="0"/>
              <a:cs typeface="Times New Roman" pitchFamily="18" charset="0"/>
            </a:rPr>
            <a:t>per day of </a:t>
          </a:r>
          <a:r>
            <a:rPr lang="en-US" sz="2400" b="1" i="0" kern="1200" dirty="0">
              <a:solidFill>
                <a:srgbClr val="C00000"/>
              </a:solidFill>
              <a:latin typeface="Times New Roman" pitchFamily="18" charset="0"/>
              <a:cs typeface="Times New Roman" pitchFamily="18" charset="0"/>
            </a:rPr>
            <a:t>default </a:t>
          </a:r>
        </a:p>
        <a:p>
          <a:pPr marL="0" lvl="0" indent="0" algn="l" defTabSz="1066800">
            <a:lnSpc>
              <a:spcPct val="90000"/>
            </a:lnSpc>
            <a:spcBef>
              <a:spcPct val="0"/>
            </a:spcBef>
            <a:spcAft>
              <a:spcPct val="35000"/>
            </a:spcAft>
            <a:buNone/>
          </a:pPr>
          <a:endParaRPr lang="en-US" sz="2400" b="1" kern="1200" dirty="0">
            <a:solidFill>
              <a:schemeClr val="bg1"/>
            </a:solidFill>
            <a:latin typeface="Times New Roman" pitchFamily="18" charset="0"/>
            <a:cs typeface="Times New Roman" pitchFamily="18" charset="0"/>
          </a:endParaRPr>
        </a:p>
      </dsp:txBody>
      <dsp:txXfrm>
        <a:off x="1302430" y="685791"/>
        <a:ext cx="4437385" cy="1885552"/>
      </dsp:txXfrm>
    </dsp:sp>
    <dsp:sp modelId="{F571AA26-6024-47FC-AAC7-2C5CDC9AA717}">
      <dsp:nvSpPr>
        <dsp:cNvPr id="0" name=""/>
        <dsp:cNvSpPr/>
      </dsp:nvSpPr>
      <dsp:spPr>
        <a:xfrm>
          <a:off x="381000" y="2514608"/>
          <a:ext cx="5479187" cy="1885552"/>
        </a:xfrm>
        <a:prstGeom prst="rect">
          <a:avLst/>
        </a:prstGeom>
        <a:blipFill rotWithShape="0">
          <a:blip xmlns:r="http://schemas.openxmlformats.org/officeDocument/2006/relationships" r:embed="rId1"/>
          <a:tile tx="0" ty="0" sx="100000" sy="100000" flip="none" algn="tl"/>
        </a:blipFill>
        <a:ln w="25400" cap="flat" cmpd="sng" algn="ctr">
          <a:solidFill>
            <a:schemeClr val="bg1">
              <a:lumMod val="50000"/>
              <a:lumOff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spc="-85" dirty="0">
              <a:solidFill>
                <a:schemeClr val="bg1"/>
              </a:solidFill>
              <a:latin typeface="Times New Roman"/>
              <a:cs typeface="Times New Roman"/>
            </a:rPr>
            <a:t>0.5% </a:t>
          </a:r>
          <a:r>
            <a:rPr lang="en-US" sz="2400" kern="1200" spc="-150" dirty="0">
              <a:solidFill>
                <a:schemeClr val="bg1"/>
              </a:solidFill>
              <a:latin typeface="Times New Roman"/>
              <a:cs typeface="Times New Roman"/>
            </a:rPr>
            <a:t>of</a:t>
          </a:r>
          <a:r>
            <a:rPr lang="en-US" sz="2400" kern="1200" spc="-450" dirty="0">
              <a:solidFill>
                <a:schemeClr val="bg1"/>
              </a:solidFill>
              <a:latin typeface="Times New Roman"/>
              <a:cs typeface="Times New Roman"/>
            </a:rPr>
            <a:t>    </a:t>
          </a:r>
          <a:r>
            <a:rPr lang="en-US" sz="2400" kern="1200" spc="-130" dirty="0">
              <a:solidFill>
                <a:schemeClr val="bg1"/>
              </a:solidFill>
              <a:latin typeface="Times New Roman"/>
              <a:cs typeface="Times New Roman"/>
            </a:rPr>
            <a:t>Turnover  </a:t>
          </a:r>
          <a:r>
            <a:rPr lang="en-US" sz="2400" kern="1200" spc="-120" dirty="0">
              <a:solidFill>
                <a:schemeClr val="bg1"/>
              </a:solidFill>
              <a:latin typeface="Times New Roman"/>
              <a:cs typeface="Times New Roman"/>
            </a:rPr>
            <a:t>in </a:t>
          </a:r>
          <a:r>
            <a:rPr lang="en-US" sz="2400" kern="1200" spc="-75" dirty="0">
              <a:solidFill>
                <a:schemeClr val="bg1"/>
              </a:solidFill>
              <a:latin typeface="Times New Roman"/>
              <a:cs typeface="Times New Roman"/>
            </a:rPr>
            <a:t>the </a:t>
          </a:r>
          <a:r>
            <a:rPr lang="en-US" sz="2400" kern="1200" spc="-40" dirty="0">
              <a:solidFill>
                <a:schemeClr val="bg1"/>
              </a:solidFill>
              <a:latin typeface="Times New Roman"/>
              <a:cs typeface="Times New Roman"/>
            </a:rPr>
            <a:t>State/UT </a:t>
          </a:r>
        </a:p>
        <a:p>
          <a:pPr marL="0" lvl="0" indent="0" algn="l" defTabSz="1066800">
            <a:lnSpc>
              <a:spcPct val="90000"/>
            </a:lnSpc>
            <a:spcBef>
              <a:spcPct val="0"/>
            </a:spcBef>
            <a:spcAft>
              <a:spcPct val="35000"/>
            </a:spcAft>
            <a:buNone/>
          </a:pPr>
          <a:r>
            <a:rPr lang="en-US" sz="2400" kern="1200" spc="-85" dirty="0">
              <a:solidFill>
                <a:schemeClr val="bg1"/>
              </a:solidFill>
              <a:latin typeface="Times New Roman"/>
              <a:cs typeface="Times New Roman"/>
            </a:rPr>
            <a:t>(0.25% </a:t>
          </a:r>
          <a:r>
            <a:rPr lang="en-US" sz="2400" kern="1200" spc="-145" dirty="0">
              <a:solidFill>
                <a:schemeClr val="bg1"/>
              </a:solidFill>
              <a:latin typeface="Times New Roman"/>
              <a:cs typeface="Times New Roman"/>
            </a:rPr>
            <a:t>each </a:t>
          </a:r>
          <a:r>
            <a:rPr lang="en-US" sz="2400" kern="1200" spc="-95" dirty="0">
              <a:solidFill>
                <a:schemeClr val="bg1"/>
              </a:solidFill>
              <a:latin typeface="Times New Roman"/>
              <a:cs typeface="Times New Roman"/>
            </a:rPr>
            <a:t>for  </a:t>
          </a:r>
          <a:r>
            <a:rPr lang="en-US" sz="2400" kern="1200" spc="-200" dirty="0">
              <a:solidFill>
                <a:schemeClr val="bg1"/>
              </a:solidFill>
              <a:latin typeface="Times New Roman"/>
              <a:cs typeface="Times New Roman"/>
            </a:rPr>
            <a:t>CGST </a:t>
          </a:r>
          <a:r>
            <a:rPr lang="en-US" sz="2400" kern="1200" spc="-425" dirty="0">
              <a:solidFill>
                <a:schemeClr val="bg1"/>
              </a:solidFill>
              <a:latin typeface="Times New Roman"/>
              <a:cs typeface="Times New Roman"/>
            </a:rPr>
            <a:t>&amp;</a:t>
          </a:r>
          <a:r>
            <a:rPr lang="en-US" sz="2400" kern="1200" spc="-220" dirty="0">
              <a:solidFill>
                <a:schemeClr val="bg1"/>
              </a:solidFill>
              <a:latin typeface="Times New Roman"/>
              <a:cs typeface="Times New Roman"/>
            </a:rPr>
            <a:t>  SGST )</a:t>
          </a:r>
          <a:endParaRPr lang="en-US" sz="2400" b="1" kern="1200" dirty="0">
            <a:solidFill>
              <a:srgbClr val="C00000"/>
            </a:solidFill>
            <a:latin typeface="Times New Roman" pitchFamily="18" charset="0"/>
            <a:cs typeface="Times New Roman" pitchFamily="18" charset="0"/>
          </a:endParaRPr>
        </a:p>
      </dsp:txBody>
      <dsp:txXfrm>
        <a:off x="1257670" y="2514608"/>
        <a:ext cx="4602517" cy="1885552"/>
      </dsp:txXfrm>
    </dsp:sp>
    <dsp:sp modelId="{C5616AF1-9043-4135-B544-749E60A9EE28}">
      <dsp:nvSpPr>
        <dsp:cNvPr id="0" name=""/>
        <dsp:cNvSpPr/>
      </dsp:nvSpPr>
      <dsp:spPr>
        <a:xfrm>
          <a:off x="5181596" y="1219208"/>
          <a:ext cx="2646633" cy="2528638"/>
        </a:xfrm>
        <a:prstGeom prst="ellipse">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i="0" kern="1200" dirty="0">
              <a:latin typeface="Times New Roman" pitchFamily="18" charset="0"/>
              <a:cs typeface="Times New Roman" pitchFamily="18" charset="0"/>
            </a:rPr>
            <a:t>Lower will be Late fee</a:t>
          </a:r>
          <a:endParaRPr lang="en-US" sz="2800" b="1" kern="1200" dirty="0">
            <a:latin typeface="Times New Roman" pitchFamily="18" charset="0"/>
            <a:cs typeface="Times New Roman" pitchFamily="18" charset="0"/>
          </a:endParaRPr>
        </a:p>
      </dsp:txBody>
      <dsp:txXfrm>
        <a:off x="5569186" y="1589518"/>
        <a:ext cx="1871453" cy="1788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6AEB9-29CC-4D33-8E06-0C36DE70E07D}">
      <dsp:nvSpPr>
        <dsp:cNvPr id="0" name=""/>
        <dsp:cNvSpPr/>
      </dsp:nvSpPr>
      <dsp:spPr>
        <a:xfrm>
          <a:off x="0" y="617060"/>
          <a:ext cx="8229600" cy="3291840"/>
        </a:xfrm>
        <a:prstGeom prst="leftRightRibbon">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EC99D-36AF-4878-91AB-24FB8196E264}">
      <dsp:nvSpPr>
        <dsp:cNvPr id="0" name=""/>
        <dsp:cNvSpPr/>
      </dsp:nvSpPr>
      <dsp:spPr>
        <a:xfrm>
          <a:off x="987552" y="1193132"/>
          <a:ext cx="2715768"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itchFamily="18" charset="0"/>
              <a:cs typeface="Times New Roman" pitchFamily="18" charset="0"/>
            </a:rPr>
            <a:t>Who should file GSTR-9?</a:t>
          </a:r>
        </a:p>
      </dsp:txBody>
      <dsp:txXfrm>
        <a:off x="987552" y="1193132"/>
        <a:ext cx="2715768" cy="1613001"/>
      </dsp:txXfrm>
    </dsp:sp>
    <dsp:sp modelId="{C3B9658E-4629-4985-B93A-87CF8BC2546E}">
      <dsp:nvSpPr>
        <dsp:cNvPr id="0" name=""/>
        <dsp:cNvSpPr/>
      </dsp:nvSpPr>
      <dsp:spPr>
        <a:xfrm>
          <a:off x="4114800" y="1719827"/>
          <a:ext cx="3209544"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All the </a:t>
          </a:r>
          <a:r>
            <a:rPr lang="en-US" sz="2300" b="1" i="0" kern="1200" dirty="0">
              <a:solidFill>
                <a:srgbClr val="FFC000"/>
              </a:solidFill>
            </a:rPr>
            <a:t>registered</a:t>
          </a:r>
          <a:r>
            <a:rPr lang="en-US" sz="2300" b="0" i="0" kern="1200" dirty="0"/>
            <a:t> </a:t>
          </a:r>
          <a:r>
            <a:rPr lang="en-US" sz="2300" b="1" i="0" kern="1200" dirty="0">
              <a:solidFill>
                <a:srgbClr val="FFC000"/>
              </a:solidFill>
            </a:rPr>
            <a:t>taxable persons </a:t>
          </a:r>
          <a:r>
            <a:rPr lang="en-US" sz="2300" b="0" i="0" kern="1200" dirty="0"/>
            <a:t>under GST must file </a:t>
          </a:r>
          <a:r>
            <a:rPr lang="en-US" sz="2300" b="1" i="0" kern="1200" dirty="0">
              <a:solidFill>
                <a:srgbClr val="FFC000"/>
              </a:solidFill>
            </a:rPr>
            <a:t>GSTR 9</a:t>
          </a:r>
          <a:endParaRPr lang="en-US" sz="2300" b="1" kern="1200" dirty="0">
            <a:solidFill>
              <a:srgbClr val="FFC000"/>
            </a:solidFill>
          </a:endParaRPr>
        </a:p>
      </dsp:txBody>
      <dsp:txXfrm>
        <a:off x="4114800" y="1719827"/>
        <a:ext cx="3209544" cy="1613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35D9E-BF5A-476C-86DA-2893118633A7}">
      <dsp:nvSpPr>
        <dsp:cNvPr id="0" name=""/>
        <dsp:cNvSpPr/>
      </dsp:nvSpPr>
      <dsp:spPr>
        <a:xfrm>
          <a:off x="2966789" y="1879285"/>
          <a:ext cx="2452181" cy="2145653"/>
        </a:xfrm>
        <a:prstGeom prst="ellipse">
          <a:avLst/>
        </a:prstGeom>
        <a:gradFill rotWithShape="0">
          <a:gsLst>
            <a:gs pos="0">
              <a:schemeClr val="accent3">
                <a:hueOff val="0"/>
                <a:satOff val="0"/>
                <a:lumOff val="0"/>
                <a:alphaOff val="0"/>
                <a:shade val="60000"/>
              </a:schemeClr>
            </a:gs>
            <a:gs pos="33000">
              <a:schemeClr val="accent3">
                <a:hueOff val="0"/>
                <a:satOff val="0"/>
                <a:lumOff val="0"/>
                <a:alphaOff val="0"/>
                <a:tint val="86500"/>
              </a:schemeClr>
            </a:gs>
            <a:gs pos="46750">
              <a:schemeClr val="accent3">
                <a:hueOff val="0"/>
                <a:satOff val="0"/>
                <a:lumOff val="0"/>
                <a:alphaOff val="0"/>
                <a:tint val="71000"/>
                <a:satMod val="112000"/>
              </a:schemeClr>
            </a:gs>
            <a:gs pos="53000">
              <a:schemeClr val="accent3">
                <a:hueOff val="0"/>
                <a:satOff val="0"/>
                <a:lumOff val="0"/>
                <a:alphaOff val="0"/>
                <a:tint val="71000"/>
                <a:satMod val="112000"/>
              </a:schemeClr>
            </a:gs>
            <a:gs pos="68000">
              <a:schemeClr val="accent3">
                <a:hueOff val="0"/>
                <a:satOff val="0"/>
                <a:lumOff val="0"/>
                <a:alphaOff val="0"/>
                <a:tint val="86000"/>
              </a:schemeClr>
            </a:gs>
            <a:gs pos="100000">
              <a:schemeClr val="accent3">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Times New Roman" pitchFamily="18" charset="0"/>
              <a:cs typeface="Times New Roman" pitchFamily="18" charset="0"/>
            </a:rPr>
            <a:t>Persons are </a:t>
          </a:r>
          <a:r>
            <a:rPr lang="en-US" sz="2400" b="1" i="0" kern="1200" dirty="0">
              <a:solidFill>
                <a:schemeClr val="accent6">
                  <a:lumMod val="50000"/>
                </a:schemeClr>
              </a:solidFill>
              <a:latin typeface="Times New Roman" pitchFamily="18" charset="0"/>
              <a:cs typeface="Times New Roman" pitchFamily="18" charset="0"/>
            </a:rPr>
            <a:t>not</a:t>
          </a:r>
          <a:r>
            <a:rPr lang="en-US" sz="2400" b="0" i="0" kern="1200" dirty="0">
              <a:latin typeface="Times New Roman" pitchFamily="18" charset="0"/>
              <a:cs typeface="Times New Roman" pitchFamily="18" charset="0"/>
            </a:rPr>
            <a:t> </a:t>
          </a:r>
          <a:r>
            <a:rPr lang="en-US" sz="2400" b="1" i="0" kern="1200" dirty="0">
              <a:solidFill>
                <a:schemeClr val="accent6">
                  <a:lumMod val="50000"/>
                </a:schemeClr>
              </a:solidFill>
              <a:latin typeface="Times New Roman" pitchFamily="18" charset="0"/>
              <a:cs typeface="Times New Roman" pitchFamily="18" charset="0"/>
            </a:rPr>
            <a:t>required</a:t>
          </a:r>
          <a:r>
            <a:rPr lang="en-US" sz="2400" b="0" i="0" kern="1200" dirty="0">
              <a:latin typeface="Times New Roman" pitchFamily="18" charset="0"/>
              <a:cs typeface="Times New Roman" pitchFamily="18" charset="0"/>
            </a:rPr>
            <a:t> to file </a:t>
          </a:r>
          <a:r>
            <a:rPr lang="en-US" sz="2400" b="1" i="0" kern="1200" dirty="0">
              <a:solidFill>
                <a:schemeClr val="accent6">
                  <a:lumMod val="50000"/>
                </a:schemeClr>
              </a:solidFill>
              <a:latin typeface="Times New Roman" pitchFamily="18" charset="0"/>
              <a:cs typeface="Times New Roman" pitchFamily="18" charset="0"/>
            </a:rPr>
            <a:t>GSTR 9</a:t>
          </a:r>
          <a:endParaRPr lang="en-US" sz="2400" b="1" kern="1200" dirty="0">
            <a:solidFill>
              <a:schemeClr val="accent6">
                <a:lumMod val="50000"/>
              </a:schemeClr>
            </a:solidFill>
            <a:latin typeface="Times New Roman" pitchFamily="18" charset="0"/>
            <a:cs typeface="Times New Roman" pitchFamily="18" charset="0"/>
          </a:endParaRPr>
        </a:p>
      </dsp:txBody>
      <dsp:txXfrm>
        <a:off x="3325903" y="2193509"/>
        <a:ext cx="1733953" cy="1517205"/>
      </dsp:txXfrm>
    </dsp:sp>
    <dsp:sp modelId="{0432237C-2CF2-4A2F-80D3-6C6E20D26034}">
      <dsp:nvSpPr>
        <dsp:cNvPr id="0" name=""/>
        <dsp:cNvSpPr/>
      </dsp:nvSpPr>
      <dsp:spPr>
        <a:xfrm rot="16200000">
          <a:off x="4113907" y="1475922"/>
          <a:ext cx="157946" cy="517653"/>
        </a:xfrm>
        <a:prstGeom prst="rightArrow">
          <a:avLst>
            <a:gd name="adj1" fmla="val 60000"/>
            <a:gd name="adj2" fmla="val 50000"/>
          </a:avLst>
        </a:prstGeom>
        <a:gradFill rotWithShape="0">
          <a:gsLst>
            <a:gs pos="0">
              <a:schemeClr val="accent4">
                <a:hueOff val="0"/>
                <a:satOff val="0"/>
                <a:lumOff val="0"/>
                <a:alphaOff val="0"/>
                <a:shade val="60000"/>
              </a:schemeClr>
            </a:gs>
            <a:gs pos="33000">
              <a:schemeClr val="accent4">
                <a:hueOff val="0"/>
                <a:satOff val="0"/>
                <a:lumOff val="0"/>
                <a:alphaOff val="0"/>
                <a:tint val="86500"/>
              </a:schemeClr>
            </a:gs>
            <a:gs pos="46750">
              <a:schemeClr val="accent4">
                <a:hueOff val="0"/>
                <a:satOff val="0"/>
                <a:lumOff val="0"/>
                <a:alphaOff val="0"/>
                <a:tint val="71000"/>
                <a:satMod val="112000"/>
              </a:schemeClr>
            </a:gs>
            <a:gs pos="53000">
              <a:schemeClr val="accent4">
                <a:hueOff val="0"/>
                <a:satOff val="0"/>
                <a:lumOff val="0"/>
                <a:alphaOff val="0"/>
                <a:tint val="71000"/>
                <a:satMod val="112000"/>
              </a:schemeClr>
            </a:gs>
            <a:gs pos="68000">
              <a:schemeClr val="accent4">
                <a:hueOff val="0"/>
                <a:satOff val="0"/>
                <a:lumOff val="0"/>
                <a:alphaOff val="0"/>
                <a:tint val="86000"/>
              </a:schemeClr>
            </a:gs>
            <a:gs pos="100000">
              <a:schemeClr val="accent4">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137599" y="1603145"/>
        <a:ext cx="110562" cy="310591"/>
      </dsp:txXfrm>
    </dsp:sp>
    <dsp:sp modelId="{DC84E03B-C2AB-46A5-84EA-06A899E2A776}">
      <dsp:nvSpPr>
        <dsp:cNvPr id="0" name=""/>
        <dsp:cNvSpPr/>
      </dsp:nvSpPr>
      <dsp:spPr>
        <a:xfrm>
          <a:off x="3431624" y="58761"/>
          <a:ext cx="1522511" cy="1522511"/>
        </a:xfrm>
        <a:prstGeom prst="ellipse">
          <a:avLst/>
        </a:prstGeom>
        <a:gradFill rotWithShape="0">
          <a:gsLst>
            <a:gs pos="0">
              <a:schemeClr val="accent4">
                <a:hueOff val="0"/>
                <a:satOff val="0"/>
                <a:lumOff val="0"/>
                <a:alphaOff val="0"/>
                <a:shade val="60000"/>
              </a:schemeClr>
            </a:gs>
            <a:gs pos="33000">
              <a:schemeClr val="accent4">
                <a:hueOff val="0"/>
                <a:satOff val="0"/>
                <a:lumOff val="0"/>
                <a:alphaOff val="0"/>
                <a:tint val="86500"/>
              </a:schemeClr>
            </a:gs>
            <a:gs pos="46750">
              <a:schemeClr val="accent4">
                <a:hueOff val="0"/>
                <a:satOff val="0"/>
                <a:lumOff val="0"/>
                <a:alphaOff val="0"/>
                <a:tint val="71000"/>
                <a:satMod val="112000"/>
              </a:schemeClr>
            </a:gs>
            <a:gs pos="53000">
              <a:schemeClr val="accent4">
                <a:hueOff val="0"/>
                <a:satOff val="0"/>
                <a:lumOff val="0"/>
                <a:alphaOff val="0"/>
                <a:tint val="71000"/>
                <a:satMod val="112000"/>
              </a:schemeClr>
            </a:gs>
            <a:gs pos="68000">
              <a:schemeClr val="accent4">
                <a:hueOff val="0"/>
                <a:satOff val="0"/>
                <a:lumOff val="0"/>
                <a:alphaOff val="0"/>
                <a:tint val="86000"/>
              </a:schemeClr>
            </a:gs>
            <a:gs pos="100000">
              <a:schemeClr val="accent4">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itchFamily="18" charset="0"/>
              <a:cs typeface="Times New Roman" pitchFamily="18" charset="0"/>
            </a:rPr>
            <a:t>Casual Tax Person</a:t>
          </a:r>
        </a:p>
      </dsp:txBody>
      <dsp:txXfrm>
        <a:off x="3654591" y="281728"/>
        <a:ext cx="1076577" cy="1076577"/>
      </dsp:txXfrm>
    </dsp:sp>
    <dsp:sp modelId="{214CF021-B90C-480D-8176-5803EFF5C95B}">
      <dsp:nvSpPr>
        <dsp:cNvPr id="0" name=""/>
        <dsp:cNvSpPr/>
      </dsp:nvSpPr>
      <dsp:spPr>
        <a:xfrm rot="21469752">
          <a:off x="5524269" y="2637949"/>
          <a:ext cx="256846" cy="517653"/>
        </a:xfrm>
        <a:prstGeom prst="rightArrow">
          <a:avLst>
            <a:gd name="adj1" fmla="val 60000"/>
            <a:gd name="adj2" fmla="val 50000"/>
          </a:avLst>
        </a:prstGeom>
        <a:gradFill rotWithShape="0">
          <a:gsLst>
            <a:gs pos="0">
              <a:schemeClr val="accent4">
                <a:hueOff val="406013"/>
                <a:satOff val="-7024"/>
                <a:lumOff val="-1503"/>
                <a:alphaOff val="0"/>
                <a:shade val="60000"/>
              </a:schemeClr>
            </a:gs>
            <a:gs pos="33000">
              <a:schemeClr val="accent4">
                <a:hueOff val="406013"/>
                <a:satOff val="-7024"/>
                <a:lumOff val="-1503"/>
                <a:alphaOff val="0"/>
                <a:tint val="86500"/>
              </a:schemeClr>
            </a:gs>
            <a:gs pos="46750">
              <a:schemeClr val="accent4">
                <a:hueOff val="406013"/>
                <a:satOff val="-7024"/>
                <a:lumOff val="-1503"/>
                <a:alphaOff val="0"/>
                <a:tint val="71000"/>
                <a:satMod val="112000"/>
              </a:schemeClr>
            </a:gs>
            <a:gs pos="53000">
              <a:schemeClr val="accent4">
                <a:hueOff val="406013"/>
                <a:satOff val="-7024"/>
                <a:lumOff val="-1503"/>
                <a:alphaOff val="0"/>
                <a:tint val="71000"/>
                <a:satMod val="112000"/>
              </a:schemeClr>
            </a:gs>
            <a:gs pos="68000">
              <a:schemeClr val="accent4">
                <a:hueOff val="406013"/>
                <a:satOff val="-7024"/>
                <a:lumOff val="-1503"/>
                <a:alphaOff val="0"/>
                <a:tint val="86000"/>
              </a:schemeClr>
            </a:gs>
            <a:gs pos="100000">
              <a:schemeClr val="accent4">
                <a:hueOff val="406013"/>
                <a:satOff val="-7024"/>
                <a:lumOff val="-1503"/>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5524297" y="2742939"/>
        <a:ext cx="179792" cy="310591"/>
      </dsp:txXfrm>
    </dsp:sp>
    <dsp:sp modelId="{88E3ABEC-2CBA-43A9-93CC-05417C5FA95B}">
      <dsp:nvSpPr>
        <dsp:cNvPr id="0" name=""/>
        <dsp:cNvSpPr/>
      </dsp:nvSpPr>
      <dsp:spPr>
        <a:xfrm>
          <a:off x="5901172" y="2057399"/>
          <a:ext cx="1862442" cy="1589319"/>
        </a:xfrm>
        <a:prstGeom prst="ellipse">
          <a:avLst/>
        </a:prstGeom>
        <a:gradFill rotWithShape="0">
          <a:gsLst>
            <a:gs pos="0">
              <a:schemeClr val="accent4">
                <a:hueOff val="406013"/>
                <a:satOff val="-7024"/>
                <a:lumOff val="-1503"/>
                <a:alphaOff val="0"/>
                <a:shade val="60000"/>
              </a:schemeClr>
            </a:gs>
            <a:gs pos="33000">
              <a:schemeClr val="accent4">
                <a:hueOff val="406013"/>
                <a:satOff val="-7024"/>
                <a:lumOff val="-1503"/>
                <a:alphaOff val="0"/>
                <a:tint val="86500"/>
              </a:schemeClr>
            </a:gs>
            <a:gs pos="46750">
              <a:schemeClr val="accent4">
                <a:hueOff val="406013"/>
                <a:satOff val="-7024"/>
                <a:lumOff val="-1503"/>
                <a:alphaOff val="0"/>
                <a:tint val="71000"/>
                <a:satMod val="112000"/>
              </a:schemeClr>
            </a:gs>
            <a:gs pos="53000">
              <a:schemeClr val="accent4">
                <a:hueOff val="406013"/>
                <a:satOff val="-7024"/>
                <a:lumOff val="-1503"/>
                <a:alphaOff val="0"/>
                <a:tint val="71000"/>
                <a:satMod val="112000"/>
              </a:schemeClr>
            </a:gs>
            <a:gs pos="68000">
              <a:schemeClr val="accent4">
                <a:hueOff val="406013"/>
                <a:satOff val="-7024"/>
                <a:lumOff val="-1503"/>
                <a:alphaOff val="0"/>
                <a:tint val="86000"/>
              </a:schemeClr>
            </a:gs>
            <a:gs pos="100000">
              <a:schemeClr val="accent4">
                <a:hueOff val="406013"/>
                <a:satOff val="-7024"/>
                <a:lumOff val="-1503"/>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itchFamily="18" charset="0"/>
              <a:cs typeface="Times New Roman" pitchFamily="18" charset="0"/>
            </a:rPr>
            <a:t>Input Service Distributors</a:t>
          </a:r>
        </a:p>
      </dsp:txBody>
      <dsp:txXfrm>
        <a:off x="6173920" y="2290149"/>
        <a:ext cx="1316946" cy="1123819"/>
      </dsp:txXfrm>
    </dsp:sp>
    <dsp:sp modelId="{11AF1959-CD35-4B9C-B545-8BFD0C5253FE}">
      <dsp:nvSpPr>
        <dsp:cNvPr id="0" name=""/>
        <dsp:cNvSpPr/>
      </dsp:nvSpPr>
      <dsp:spPr>
        <a:xfrm rot="5188813">
          <a:off x="4147482" y="3993595"/>
          <a:ext cx="250757" cy="517653"/>
        </a:xfrm>
        <a:prstGeom prst="rightArrow">
          <a:avLst>
            <a:gd name="adj1" fmla="val 60000"/>
            <a:gd name="adj2" fmla="val 50000"/>
          </a:avLst>
        </a:prstGeom>
        <a:gradFill rotWithShape="0">
          <a:gsLst>
            <a:gs pos="0">
              <a:schemeClr val="accent4">
                <a:hueOff val="812025"/>
                <a:satOff val="-14048"/>
                <a:lumOff val="-3007"/>
                <a:alphaOff val="0"/>
                <a:shade val="60000"/>
              </a:schemeClr>
            </a:gs>
            <a:gs pos="33000">
              <a:schemeClr val="accent4">
                <a:hueOff val="812025"/>
                <a:satOff val="-14048"/>
                <a:lumOff val="-3007"/>
                <a:alphaOff val="0"/>
                <a:tint val="86500"/>
              </a:schemeClr>
            </a:gs>
            <a:gs pos="46750">
              <a:schemeClr val="accent4">
                <a:hueOff val="812025"/>
                <a:satOff val="-14048"/>
                <a:lumOff val="-3007"/>
                <a:alphaOff val="0"/>
                <a:tint val="71000"/>
                <a:satMod val="112000"/>
              </a:schemeClr>
            </a:gs>
            <a:gs pos="53000">
              <a:schemeClr val="accent4">
                <a:hueOff val="812025"/>
                <a:satOff val="-14048"/>
                <a:lumOff val="-3007"/>
                <a:alphaOff val="0"/>
                <a:tint val="71000"/>
                <a:satMod val="112000"/>
              </a:schemeClr>
            </a:gs>
            <a:gs pos="68000">
              <a:schemeClr val="accent4">
                <a:hueOff val="812025"/>
                <a:satOff val="-14048"/>
                <a:lumOff val="-3007"/>
                <a:alphaOff val="0"/>
                <a:tint val="86000"/>
              </a:schemeClr>
            </a:gs>
            <a:gs pos="100000">
              <a:schemeClr val="accent4">
                <a:hueOff val="812025"/>
                <a:satOff val="-14048"/>
                <a:lumOff val="-3007"/>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182786" y="4059583"/>
        <a:ext cx="175530" cy="310591"/>
      </dsp:txXfrm>
    </dsp:sp>
    <dsp:sp modelId="{C53E5CE5-8CF7-4C83-9CBC-F0500848497F}">
      <dsp:nvSpPr>
        <dsp:cNvPr id="0" name=""/>
        <dsp:cNvSpPr/>
      </dsp:nvSpPr>
      <dsp:spPr>
        <a:xfrm>
          <a:off x="3566381" y="4494735"/>
          <a:ext cx="1522511" cy="1296464"/>
        </a:xfrm>
        <a:prstGeom prst="ellipse">
          <a:avLst/>
        </a:prstGeom>
        <a:gradFill rotWithShape="0">
          <a:gsLst>
            <a:gs pos="0">
              <a:schemeClr val="accent4">
                <a:hueOff val="812025"/>
                <a:satOff val="-14048"/>
                <a:lumOff val="-3007"/>
                <a:alphaOff val="0"/>
                <a:shade val="60000"/>
              </a:schemeClr>
            </a:gs>
            <a:gs pos="33000">
              <a:schemeClr val="accent4">
                <a:hueOff val="812025"/>
                <a:satOff val="-14048"/>
                <a:lumOff val="-3007"/>
                <a:alphaOff val="0"/>
                <a:tint val="86500"/>
              </a:schemeClr>
            </a:gs>
            <a:gs pos="46750">
              <a:schemeClr val="accent4">
                <a:hueOff val="812025"/>
                <a:satOff val="-14048"/>
                <a:lumOff val="-3007"/>
                <a:alphaOff val="0"/>
                <a:tint val="71000"/>
                <a:satMod val="112000"/>
              </a:schemeClr>
            </a:gs>
            <a:gs pos="53000">
              <a:schemeClr val="accent4">
                <a:hueOff val="812025"/>
                <a:satOff val="-14048"/>
                <a:lumOff val="-3007"/>
                <a:alphaOff val="0"/>
                <a:tint val="71000"/>
                <a:satMod val="112000"/>
              </a:schemeClr>
            </a:gs>
            <a:gs pos="68000">
              <a:schemeClr val="accent4">
                <a:hueOff val="812025"/>
                <a:satOff val="-14048"/>
                <a:lumOff val="-3007"/>
                <a:alphaOff val="0"/>
                <a:tint val="86000"/>
              </a:schemeClr>
            </a:gs>
            <a:gs pos="100000">
              <a:schemeClr val="accent4">
                <a:hueOff val="812025"/>
                <a:satOff val="-14048"/>
                <a:lumOff val="-3007"/>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itchFamily="18" charset="0"/>
              <a:cs typeface="Times New Roman" pitchFamily="18" charset="0"/>
            </a:rPr>
            <a:t>Non-resident Taxable Persons</a:t>
          </a:r>
        </a:p>
      </dsp:txBody>
      <dsp:txXfrm>
        <a:off x="3789348" y="4684598"/>
        <a:ext cx="1076577" cy="916738"/>
      </dsp:txXfrm>
    </dsp:sp>
    <dsp:sp modelId="{200B9A06-67EC-402F-9030-3339F64BDED0}">
      <dsp:nvSpPr>
        <dsp:cNvPr id="0" name=""/>
        <dsp:cNvSpPr/>
      </dsp:nvSpPr>
      <dsp:spPr>
        <a:xfrm rot="10829646">
          <a:off x="2692683" y="2681182"/>
          <a:ext cx="193748" cy="517653"/>
        </a:xfrm>
        <a:prstGeom prst="rightArrow">
          <a:avLst>
            <a:gd name="adj1" fmla="val 60000"/>
            <a:gd name="adj2" fmla="val 50000"/>
          </a:avLst>
        </a:prstGeom>
        <a:gradFill rotWithShape="0">
          <a:gsLst>
            <a:gs pos="0">
              <a:schemeClr val="accent4">
                <a:hueOff val="1218038"/>
                <a:satOff val="-21072"/>
                <a:lumOff val="-4510"/>
                <a:alphaOff val="0"/>
                <a:shade val="60000"/>
              </a:schemeClr>
            </a:gs>
            <a:gs pos="33000">
              <a:schemeClr val="accent4">
                <a:hueOff val="1218038"/>
                <a:satOff val="-21072"/>
                <a:lumOff val="-4510"/>
                <a:alphaOff val="0"/>
                <a:tint val="86500"/>
              </a:schemeClr>
            </a:gs>
            <a:gs pos="46750">
              <a:schemeClr val="accent4">
                <a:hueOff val="1218038"/>
                <a:satOff val="-21072"/>
                <a:lumOff val="-4510"/>
                <a:alphaOff val="0"/>
                <a:tint val="71000"/>
                <a:satMod val="112000"/>
              </a:schemeClr>
            </a:gs>
            <a:gs pos="53000">
              <a:schemeClr val="accent4">
                <a:hueOff val="1218038"/>
                <a:satOff val="-21072"/>
                <a:lumOff val="-4510"/>
                <a:alphaOff val="0"/>
                <a:tint val="71000"/>
                <a:satMod val="112000"/>
              </a:schemeClr>
            </a:gs>
            <a:gs pos="68000">
              <a:schemeClr val="accent4">
                <a:hueOff val="1218038"/>
                <a:satOff val="-21072"/>
                <a:lumOff val="-4510"/>
                <a:alphaOff val="0"/>
                <a:tint val="86000"/>
              </a:schemeClr>
            </a:gs>
            <a:gs pos="100000">
              <a:schemeClr val="accent4">
                <a:hueOff val="1218038"/>
                <a:satOff val="-21072"/>
                <a:lumOff val="-451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10800000">
        <a:off x="2750806" y="2784964"/>
        <a:ext cx="135624" cy="310591"/>
      </dsp:txXfrm>
    </dsp:sp>
    <dsp:sp modelId="{62DA66CD-2780-4603-A253-5F4CD31E8CDC}">
      <dsp:nvSpPr>
        <dsp:cNvPr id="0" name=""/>
        <dsp:cNvSpPr/>
      </dsp:nvSpPr>
      <dsp:spPr>
        <a:xfrm>
          <a:off x="731374" y="2050646"/>
          <a:ext cx="1869964" cy="1759353"/>
        </a:xfrm>
        <a:prstGeom prst="ellipse">
          <a:avLst/>
        </a:prstGeom>
        <a:gradFill rotWithShape="0">
          <a:gsLst>
            <a:gs pos="0">
              <a:schemeClr val="accent4">
                <a:hueOff val="1218038"/>
                <a:satOff val="-21072"/>
                <a:lumOff val="-4510"/>
                <a:alphaOff val="0"/>
                <a:shade val="60000"/>
              </a:schemeClr>
            </a:gs>
            <a:gs pos="33000">
              <a:schemeClr val="accent4">
                <a:hueOff val="1218038"/>
                <a:satOff val="-21072"/>
                <a:lumOff val="-4510"/>
                <a:alphaOff val="0"/>
                <a:tint val="86500"/>
              </a:schemeClr>
            </a:gs>
            <a:gs pos="46750">
              <a:schemeClr val="accent4">
                <a:hueOff val="1218038"/>
                <a:satOff val="-21072"/>
                <a:lumOff val="-4510"/>
                <a:alphaOff val="0"/>
                <a:tint val="71000"/>
                <a:satMod val="112000"/>
              </a:schemeClr>
            </a:gs>
            <a:gs pos="53000">
              <a:schemeClr val="accent4">
                <a:hueOff val="1218038"/>
                <a:satOff val="-21072"/>
                <a:lumOff val="-4510"/>
                <a:alphaOff val="0"/>
                <a:tint val="71000"/>
                <a:satMod val="112000"/>
              </a:schemeClr>
            </a:gs>
            <a:gs pos="68000">
              <a:schemeClr val="accent4">
                <a:hueOff val="1218038"/>
                <a:satOff val="-21072"/>
                <a:lumOff val="-4510"/>
                <a:alphaOff val="0"/>
                <a:tint val="86000"/>
              </a:schemeClr>
            </a:gs>
            <a:gs pos="100000">
              <a:schemeClr val="accent4">
                <a:hueOff val="1218038"/>
                <a:satOff val="-21072"/>
                <a:lumOff val="-451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itchFamily="18" charset="0"/>
              <a:cs typeface="Times New Roman" pitchFamily="18" charset="0"/>
            </a:rPr>
            <a:t>Person  under section – 51 of CGST Act</a:t>
          </a:r>
          <a:r>
            <a:rPr lang="en-US" sz="2000" kern="1200" dirty="0"/>
            <a:t>.</a:t>
          </a:r>
        </a:p>
      </dsp:txBody>
      <dsp:txXfrm>
        <a:off x="1005224" y="2308297"/>
        <a:ext cx="1322264" cy="12440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A1C2E-AAF7-4AE4-AA52-F6DAAD117048}">
      <dsp:nvSpPr>
        <dsp:cNvPr id="0" name=""/>
        <dsp:cNvSpPr/>
      </dsp:nvSpPr>
      <dsp:spPr>
        <a:xfrm>
          <a:off x="0" y="16580"/>
          <a:ext cx="6830568" cy="2246400"/>
        </a:xfrm>
        <a:prstGeom prst="roundRect">
          <a:avLst>
            <a:gd name="adj" fmla="val 10000"/>
          </a:avLst>
        </a:prstGeom>
        <a:solidFill>
          <a:srgbClr val="00B0F0"/>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26720" tIns="426720" rIns="426720" bIns="228600" numCol="1" spcCol="1270" anchor="t" anchorCtr="0">
          <a:noAutofit/>
          <a:sp3d extrusionH="28000" prstMaterial="matte"/>
        </a:bodyPr>
        <a:lstStyle/>
        <a:p>
          <a:pPr marL="0" lvl="0" indent="0" algn="l" defTabSz="2667000">
            <a:lnSpc>
              <a:spcPct val="90000"/>
            </a:lnSpc>
            <a:spcBef>
              <a:spcPct val="0"/>
            </a:spcBef>
            <a:spcAft>
              <a:spcPct val="35000"/>
            </a:spcAft>
            <a:buNone/>
          </a:pPr>
          <a:r>
            <a:rPr lang="en-US" sz="6000" kern="1200" dirty="0">
              <a:solidFill>
                <a:schemeClr val="tx2">
                  <a:lumMod val="10000"/>
                </a:schemeClr>
              </a:solidFill>
              <a:latin typeface="Times New Roman" pitchFamily="18" charset="0"/>
              <a:cs typeface="Times New Roman" pitchFamily="18" charset="0"/>
            </a:rPr>
            <a:t>GSTR-9 Due Date</a:t>
          </a:r>
        </a:p>
      </dsp:txBody>
      <dsp:txXfrm>
        <a:off x="0" y="16580"/>
        <a:ext cx="6830568" cy="1497600"/>
      </dsp:txXfrm>
    </dsp:sp>
    <dsp:sp modelId="{754859BB-1E85-4767-ACF4-1CC78AC6ED90}">
      <dsp:nvSpPr>
        <dsp:cNvPr id="0" name=""/>
        <dsp:cNvSpPr/>
      </dsp:nvSpPr>
      <dsp:spPr>
        <a:xfrm>
          <a:off x="1399032" y="1514181"/>
          <a:ext cx="6830568" cy="29952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solidFill>
                <a:schemeClr val="bg2">
                  <a:lumMod val="50000"/>
                </a:schemeClr>
              </a:solidFill>
            </a:rPr>
            <a:t>GSTR-9 shall be filed on or before </a:t>
          </a:r>
          <a:r>
            <a:rPr lang="en-US" sz="2400" b="1" i="0" kern="1200" dirty="0">
              <a:solidFill>
                <a:srgbClr val="C00000"/>
              </a:solidFill>
            </a:rPr>
            <a:t>31st</a:t>
          </a:r>
          <a:r>
            <a:rPr lang="en-US" sz="2400" b="0" i="0" kern="1200" dirty="0">
              <a:solidFill>
                <a:schemeClr val="bg2">
                  <a:lumMod val="50000"/>
                </a:schemeClr>
              </a:solidFill>
            </a:rPr>
            <a:t> </a:t>
          </a:r>
          <a:r>
            <a:rPr lang="en-US" sz="2400" b="1" i="0" kern="1200" dirty="0">
              <a:solidFill>
                <a:srgbClr val="C00000"/>
              </a:solidFill>
            </a:rPr>
            <a:t>December</a:t>
          </a:r>
          <a:r>
            <a:rPr lang="en-US" sz="2400" b="0" i="0" kern="1200" dirty="0">
              <a:solidFill>
                <a:schemeClr val="bg2">
                  <a:lumMod val="50000"/>
                </a:schemeClr>
              </a:solidFill>
            </a:rPr>
            <a:t> of the subsequent financial year.</a:t>
          </a:r>
          <a:endParaRPr lang="en-US" sz="2400" kern="1200" dirty="0">
            <a:solidFill>
              <a:schemeClr val="bg2">
                <a:lumMod val="50000"/>
              </a:schemeClr>
            </a:solidFill>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b="0" i="0" kern="1200" dirty="0">
              <a:solidFill>
                <a:schemeClr val="bg2">
                  <a:lumMod val="50000"/>
                </a:schemeClr>
              </a:solidFill>
              <a:latin typeface="Times New Roman" pitchFamily="18" charset="0"/>
              <a:cs typeface="Times New Roman" pitchFamily="18" charset="0"/>
            </a:rPr>
            <a:t>For instance for </a:t>
          </a:r>
          <a:r>
            <a:rPr lang="en-US" sz="2400" b="1" i="0" kern="1200" dirty="0">
              <a:solidFill>
                <a:srgbClr val="C00000"/>
              </a:solidFill>
              <a:latin typeface="Times New Roman" pitchFamily="18" charset="0"/>
              <a:cs typeface="Times New Roman" pitchFamily="18" charset="0"/>
            </a:rPr>
            <a:t>FY 2017-18</a:t>
          </a:r>
          <a:r>
            <a:rPr lang="en-US" sz="2400" b="0" i="0" kern="1200" dirty="0">
              <a:solidFill>
                <a:schemeClr val="bg2">
                  <a:lumMod val="50000"/>
                </a:schemeClr>
              </a:solidFill>
              <a:latin typeface="Times New Roman" pitchFamily="18" charset="0"/>
              <a:cs typeface="Times New Roman" pitchFamily="18" charset="0"/>
            </a:rPr>
            <a:t>, the due date for filing </a:t>
          </a:r>
          <a:r>
            <a:rPr lang="en-US" sz="2400" b="1" i="0" kern="1200" dirty="0">
              <a:solidFill>
                <a:srgbClr val="C00000"/>
              </a:solidFill>
              <a:latin typeface="Times New Roman" pitchFamily="18" charset="0"/>
              <a:cs typeface="Times New Roman" pitchFamily="18" charset="0"/>
            </a:rPr>
            <a:t>GSTR 9 </a:t>
          </a:r>
          <a:r>
            <a:rPr lang="en-US" sz="2400" b="0" i="0" kern="1200" dirty="0">
              <a:solidFill>
                <a:schemeClr val="bg2">
                  <a:lumMod val="50000"/>
                </a:schemeClr>
              </a:solidFill>
              <a:latin typeface="Times New Roman" pitchFamily="18" charset="0"/>
              <a:cs typeface="Times New Roman" pitchFamily="18" charset="0"/>
            </a:rPr>
            <a:t>is </a:t>
          </a:r>
          <a:r>
            <a:rPr lang="en-US" sz="2400" b="1" i="0" kern="1200" dirty="0">
              <a:solidFill>
                <a:srgbClr val="C00000"/>
              </a:solidFill>
              <a:latin typeface="Times New Roman" pitchFamily="18" charset="0"/>
              <a:cs typeface="Times New Roman" pitchFamily="18" charset="0"/>
            </a:rPr>
            <a:t>30th June, 2019</a:t>
          </a:r>
          <a:r>
            <a:rPr lang="en-US" sz="2400" b="0" i="0" kern="1200" dirty="0">
              <a:solidFill>
                <a:schemeClr val="bg2">
                  <a:lumMod val="50000"/>
                </a:schemeClr>
              </a:solidFill>
            </a:rPr>
            <a:t>.</a:t>
          </a:r>
        </a:p>
      </dsp:txBody>
      <dsp:txXfrm>
        <a:off x="1486758" y="1601907"/>
        <a:ext cx="6655116" cy="28197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07ABD-A7EA-4E0B-B25F-DB166F02D969}">
      <dsp:nvSpPr>
        <dsp:cNvPr id="0" name=""/>
        <dsp:cNvSpPr/>
      </dsp:nvSpPr>
      <dsp:spPr>
        <a:xfrm>
          <a:off x="2211183" y="0"/>
          <a:ext cx="2861546" cy="212157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0478B-B135-4500-8A7A-89CAA0A7D272}">
      <dsp:nvSpPr>
        <dsp:cNvPr id="0" name=""/>
        <dsp:cNvSpPr/>
      </dsp:nvSpPr>
      <dsp:spPr>
        <a:xfrm>
          <a:off x="3050197" y="765952"/>
          <a:ext cx="1178738" cy="58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6 Parts</a:t>
          </a:r>
        </a:p>
      </dsp:txBody>
      <dsp:txXfrm>
        <a:off x="3050197" y="765952"/>
        <a:ext cx="1178738" cy="589228"/>
      </dsp:txXfrm>
    </dsp:sp>
    <dsp:sp modelId="{B0600590-B042-4678-9CB0-88AD116DE0BB}">
      <dsp:nvSpPr>
        <dsp:cNvPr id="0" name=""/>
        <dsp:cNvSpPr/>
      </dsp:nvSpPr>
      <dsp:spPr>
        <a:xfrm>
          <a:off x="1709069" y="1219001"/>
          <a:ext cx="2687434" cy="212157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79C57-A6E5-416C-A816-2AFAFD9A6B54}">
      <dsp:nvSpPr>
        <dsp:cNvPr id="0" name=""/>
        <dsp:cNvSpPr/>
      </dsp:nvSpPr>
      <dsp:spPr>
        <a:xfrm>
          <a:off x="2463417" y="1992005"/>
          <a:ext cx="1178738" cy="58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19 Tables</a:t>
          </a:r>
        </a:p>
      </dsp:txBody>
      <dsp:txXfrm>
        <a:off x="2463417" y="1992005"/>
        <a:ext cx="1178738" cy="589228"/>
      </dsp:txXfrm>
    </dsp:sp>
    <dsp:sp modelId="{12F07795-BED9-4A23-849C-83694666EB78}">
      <dsp:nvSpPr>
        <dsp:cNvPr id="0" name=""/>
        <dsp:cNvSpPr/>
      </dsp:nvSpPr>
      <dsp:spPr>
        <a:xfrm>
          <a:off x="2334096" y="2583878"/>
          <a:ext cx="2618908" cy="1823213"/>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2FDE18-A9C3-46A9-A599-AA99860993A9}">
      <dsp:nvSpPr>
        <dsp:cNvPr id="0" name=""/>
        <dsp:cNvSpPr/>
      </dsp:nvSpPr>
      <dsp:spPr>
        <a:xfrm>
          <a:off x="3052986" y="3219821"/>
          <a:ext cx="1178738" cy="58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GSTR -9 </a:t>
          </a:r>
        </a:p>
      </dsp:txBody>
      <dsp:txXfrm>
        <a:off x="3052986" y="3219821"/>
        <a:ext cx="1178738" cy="5892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1DCEF-B9AA-44E3-A6A3-1F939DD1C62C}">
      <dsp:nvSpPr>
        <dsp:cNvPr id="0" name=""/>
        <dsp:cNvSpPr/>
      </dsp:nvSpPr>
      <dsp:spPr>
        <a:xfrm>
          <a:off x="3186674" y="1460075"/>
          <a:ext cx="1855819" cy="160535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Annual Return</a:t>
          </a:r>
        </a:p>
      </dsp:txBody>
      <dsp:txXfrm>
        <a:off x="3494209" y="1726105"/>
        <a:ext cx="1240749" cy="1073298"/>
      </dsp:txXfrm>
    </dsp:sp>
    <dsp:sp modelId="{86939B82-CA18-45ED-9F2E-6C847402BB03}">
      <dsp:nvSpPr>
        <dsp:cNvPr id="0" name=""/>
        <dsp:cNvSpPr/>
      </dsp:nvSpPr>
      <dsp:spPr>
        <a:xfrm>
          <a:off x="4348773" y="692019"/>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A6F43-066F-492F-851F-145F2FBD9390}">
      <dsp:nvSpPr>
        <dsp:cNvPr id="0" name=""/>
        <dsp:cNvSpPr/>
      </dsp:nvSpPr>
      <dsp:spPr>
        <a:xfrm>
          <a:off x="3357622" y="0"/>
          <a:ext cx="1520830"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Part 1</a:t>
          </a:r>
        </a:p>
      </dsp:txBody>
      <dsp:txXfrm>
        <a:off x="3609656" y="218039"/>
        <a:ext cx="1016762" cy="879619"/>
      </dsp:txXfrm>
    </dsp:sp>
    <dsp:sp modelId="{31509A88-AFC8-4937-BDF0-1D943ED0D907}">
      <dsp:nvSpPr>
        <dsp:cNvPr id="0" name=""/>
        <dsp:cNvSpPr/>
      </dsp:nvSpPr>
      <dsp:spPr>
        <a:xfrm>
          <a:off x="5165956" y="1819889"/>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FB742-DC94-4490-A018-FAE84970408C}">
      <dsp:nvSpPr>
        <dsp:cNvPr id="0" name=""/>
        <dsp:cNvSpPr/>
      </dsp:nvSpPr>
      <dsp:spPr>
        <a:xfrm>
          <a:off x="4752400" y="809242"/>
          <a:ext cx="1520830"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Part VI</a:t>
          </a:r>
        </a:p>
      </dsp:txBody>
      <dsp:txXfrm>
        <a:off x="5004434" y="1027281"/>
        <a:ext cx="1016762" cy="879619"/>
      </dsp:txXfrm>
    </dsp:sp>
    <dsp:sp modelId="{7A501DEF-A900-4E5D-813C-3A9754D3262B}">
      <dsp:nvSpPr>
        <dsp:cNvPr id="0" name=""/>
        <dsp:cNvSpPr/>
      </dsp:nvSpPr>
      <dsp:spPr>
        <a:xfrm>
          <a:off x="4598288" y="3093042"/>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7AF155-9E5B-4462-BDF9-176D2C2F9AA9}">
      <dsp:nvSpPr>
        <dsp:cNvPr id="0" name=""/>
        <dsp:cNvSpPr/>
      </dsp:nvSpPr>
      <dsp:spPr>
        <a:xfrm>
          <a:off x="4752400" y="2400117"/>
          <a:ext cx="1520830"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Part V</a:t>
          </a:r>
        </a:p>
      </dsp:txBody>
      <dsp:txXfrm>
        <a:off x="5004434" y="2618156"/>
        <a:ext cx="1016762" cy="879619"/>
      </dsp:txXfrm>
    </dsp:sp>
    <dsp:sp modelId="{8966F992-9E6B-4F8C-BE6A-C5BCC8BC79F2}">
      <dsp:nvSpPr>
        <dsp:cNvPr id="0" name=""/>
        <dsp:cNvSpPr/>
      </dsp:nvSpPr>
      <dsp:spPr>
        <a:xfrm>
          <a:off x="3190128" y="3225200"/>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B9BA4C-9101-4F5E-BD72-6D4007FFF2C6}">
      <dsp:nvSpPr>
        <dsp:cNvPr id="0" name=""/>
        <dsp:cNvSpPr/>
      </dsp:nvSpPr>
      <dsp:spPr>
        <a:xfrm>
          <a:off x="3357622" y="3210264"/>
          <a:ext cx="1520830"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Part IV</a:t>
          </a:r>
        </a:p>
      </dsp:txBody>
      <dsp:txXfrm>
        <a:off x="3609656" y="3428303"/>
        <a:ext cx="1016762" cy="879619"/>
      </dsp:txXfrm>
    </dsp:sp>
    <dsp:sp modelId="{0D75385D-5237-4A7B-A2D1-50EAFB1C01D3}">
      <dsp:nvSpPr>
        <dsp:cNvPr id="0" name=""/>
        <dsp:cNvSpPr/>
      </dsp:nvSpPr>
      <dsp:spPr>
        <a:xfrm>
          <a:off x="2359563" y="2097783"/>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4E871A-6B24-49A2-8339-76C97FFBFC54}">
      <dsp:nvSpPr>
        <dsp:cNvPr id="0" name=""/>
        <dsp:cNvSpPr/>
      </dsp:nvSpPr>
      <dsp:spPr>
        <a:xfrm>
          <a:off x="1956368" y="2401022"/>
          <a:ext cx="1520830"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Part III</a:t>
          </a:r>
        </a:p>
      </dsp:txBody>
      <dsp:txXfrm>
        <a:off x="2208402" y="2619061"/>
        <a:ext cx="1016762" cy="879619"/>
      </dsp:txXfrm>
    </dsp:sp>
    <dsp:sp modelId="{44585DA1-286F-415B-A1E9-D4222F16A89C}">
      <dsp:nvSpPr>
        <dsp:cNvPr id="0" name=""/>
        <dsp:cNvSpPr/>
      </dsp:nvSpPr>
      <dsp:spPr>
        <a:xfrm>
          <a:off x="1956368" y="807431"/>
          <a:ext cx="1520830"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Part II</a:t>
          </a:r>
        </a:p>
      </dsp:txBody>
      <dsp:txXfrm>
        <a:off x="2208402" y="1025470"/>
        <a:ext cx="1016762" cy="8796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7E51F-7CC0-4CE7-8761-009A0707A8C8}">
      <dsp:nvSpPr>
        <dsp:cNvPr id="0" name=""/>
        <dsp:cNvSpPr/>
      </dsp:nvSpPr>
      <dsp:spPr>
        <a:xfrm>
          <a:off x="3300589" y="1624189"/>
          <a:ext cx="1247421" cy="1247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Part 1</a:t>
          </a:r>
        </a:p>
      </dsp:txBody>
      <dsp:txXfrm>
        <a:off x="3483270" y="1806870"/>
        <a:ext cx="882059" cy="882059"/>
      </dsp:txXfrm>
    </dsp:sp>
    <dsp:sp modelId="{6F253603-83D3-4F6F-A3F0-293F325FC421}">
      <dsp:nvSpPr>
        <dsp:cNvPr id="0" name=""/>
        <dsp:cNvSpPr/>
      </dsp:nvSpPr>
      <dsp:spPr>
        <a:xfrm rot="16200000">
          <a:off x="3737178" y="1422763"/>
          <a:ext cx="374243" cy="28608"/>
        </a:xfrm>
        <a:custGeom>
          <a:avLst/>
          <a:gdLst/>
          <a:ahLst/>
          <a:cxnLst/>
          <a:rect l="0" t="0" r="0" b="0"/>
          <a:pathLst>
            <a:path>
              <a:moveTo>
                <a:pt x="0" y="14304"/>
              </a:moveTo>
              <a:lnTo>
                <a:pt x="374243" y="14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4943" y="1427711"/>
        <a:ext cx="18712" cy="18712"/>
      </dsp:txXfrm>
    </dsp:sp>
    <dsp:sp modelId="{C4B08901-6086-4ED1-BDFC-D6AAB98CB980}">
      <dsp:nvSpPr>
        <dsp:cNvPr id="0" name=""/>
        <dsp:cNvSpPr/>
      </dsp:nvSpPr>
      <dsp:spPr>
        <a:xfrm>
          <a:off x="3300589" y="2523"/>
          <a:ext cx="1247421" cy="1247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 FY</a:t>
          </a:r>
        </a:p>
      </dsp:txBody>
      <dsp:txXfrm>
        <a:off x="3483270" y="185204"/>
        <a:ext cx="882059" cy="882059"/>
      </dsp:txXfrm>
    </dsp:sp>
    <dsp:sp modelId="{E8291C7C-3F5F-47A7-A8D6-25B4B2413208}">
      <dsp:nvSpPr>
        <dsp:cNvPr id="0" name=""/>
        <dsp:cNvSpPr/>
      </dsp:nvSpPr>
      <dsp:spPr>
        <a:xfrm>
          <a:off x="4548010" y="2233595"/>
          <a:ext cx="374243" cy="28608"/>
        </a:xfrm>
        <a:custGeom>
          <a:avLst/>
          <a:gdLst/>
          <a:ahLst/>
          <a:cxnLst/>
          <a:rect l="0" t="0" r="0" b="0"/>
          <a:pathLst>
            <a:path>
              <a:moveTo>
                <a:pt x="0" y="14304"/>
              </a:moveTo>
              <a:lnTo>
                <a:pt x="374243" y="14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5776" y="2238543"/>
        <a:ext cx="18712" cy="18712"/>
      </dsp:txXfrm>
    </dsp:sp>
    <dsp:sp modelId="{229019D0-7B74-4E4B-9295-7CBF8CB51553}">
      <dsp:nvSpPr>
        <dsp:cNvPr id="0" name=""/>
        <dsp:cNvSpPr/>
      </dsp:nvSpPr>
      <dsp:spPr>
        <a:xfrm>
          <a:off x="4922254" y="1624189"/>
          <a:ext cx="1247421" cy="1247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3B. Trade Name</a:t>
          </a:r>
        </a:p>
      </dsp:txBody>
      <dsp:txXfrm>
        <a:off x="5104935" y="1806870"/>
        <a:ext cx="882059" cy="882059"/>
      </dsp:txXfrm>
    </dsp:sp>
    <dsp:sp modelId="{7B81BDBB-0758-4B4E-8586-9C64A19EA3E0}">
      <dsp:nvSpPr>
        <dsp:cNvPr id="0" name=""/>
        <dsp:cNvSpPr/>
      </dsp:nvSpPr>
      <dsp:spPr>
        <a:xfrm rot="5400000">
          <a:off x="3737178" y="3044428"/>
          <a:ext cx="374243" cy="28608"/>
        </a:xfrm>
        <a:custGeom>
          <a:avLst/>
          <a:gdLst/>
          <a:ahLst/>
          <a:cxnLst/>
          <a:rect l="0" t="0" r="0" b="0"/>
          <a:pathLst>
            <a:path>
              <a:moveTo>
                <a:pt x="0" y="14304"/>
              </a:moveTo>
              <a:lnTo>
                <a:pt x="374243" y="14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4943" y="3049376"/>
        <a:ext cx="18712" cy="18712"/>
      </dsp:txXfrm>
    </dsp:sp>
    <dsp:sp modelId="{4C5DD976-3E03-48A9-A604-0B60D7043CAA}">
      <dsp:nvSpPr>
        <dsp:cNvPr id="0" name=""/>
        <dsp:cNvSpPr/>
      </dsp:nvSpPr>
      <dsp:spPr>
        <a:xfrm>
          <a:off x="3300589" y="3245854"/>
          <a:ext cx="1247421" cy="1247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3A. Legal Name</a:t>
          </a:r>
        </a:p>
      </dsp:txBody>
      <dsp:txXfrm>
        <a:off x="3483270" y="3428535"/>
        <a:ext cx="882059" cy="882059"/>
      </dsp:txXfrm>
    </dsp:sp>
    <dsp:sp modelId="{F2BAADEC-8059-481C-B884-DDD52DCEEFC8}">
      <dsp:nvSpPr>
        <dsp:cNvPr id="0" name=""/>
        <dsp:cNvSpPr/>
      </dsp:nvSpPr>
      <dsp:spPr>
        <a:xfrm rot="10800000">
          <a:off x="2926345" y="2233595"/>
          <a:ext cx="374243" cy="28608"/>
        </a:xfrm>
        <a:custGeom>
          <a:avLst/>
          <a:gdLst/>
          <a:ahLst/>
          <a:cxnLst/>
          <a:rect l="0" t="0" r="0" b="0"/>
          <a:pathLst>
            <a:path>
              <a:moveTo>
                <a:pt x="0" y="14304"/>
              </a:moveTo>
              <a:lnTo>
                <a:pt x="374243" y="14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04111" y="2238543"/>
        <a:ext cx="18712" cy="18712"/>
      </dsp:txXfrm>
    </dsp:sp>
    <dsp:sp modelId="{CB001141-7AAE-44CD-9DE5-C229C26B5AD0}">
      <dsp:nvSpPr>
        <dsp:cNvPr id="0" name=""/>
        <dsp:cNvSpPr/>
      </dsp:nvSpPr>
      <dsp:spPr>
        <a:xfrm>
          <a:off x="1678923" y="1624189"/>
          <a:ext cx="1247421" cy="1247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2. GSTN</a:t>
          </a:r>
        </a:p>
      </dsp:txBody>
      <dsp:txXfrm>
        <a:off x="1861604" y="1806870"/>
        <a:ext cx="882059" cy="8820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9BD2F-B68D-47F9-8F16-4E3785CE456C}">
      <dsp:nvSpPr>
        <dsp:cNvPr id="0" name=""/>
        <dsp:cNvSpPr/>
      </dsp:nvSpPr>
      <dsp:spPr>
        <a:xfrm>
          <a:off x="914397" y="2188"/>
          <a:ext cx="3903387" cy="19612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Table 4 - Details of advances, inward and outward supplies </a:t>
          </a:r>
          <a:r>
            <a:rPr lang="en-US" sz="1300" b="1" kern="1200" dirty="0">
              <a:solidFill>
                <a:srgbClr val="92D050"/>
              </a:solidFill>
            </a:rPr>
            <a:t>made</a:t>
          </a:r>
          <a:r>
            <a:rPr lang="en-US" sz="1300" kern="1200" dirty="0"/>
            <a:t> during the financial year on which </a:t>
          </a:r>
          <a:r>
            <a:rPr lang="en-US" sz="1300" b="1" kern="1200" dirty="0"/>
            <a:t>tax is payable</a:t>
          </a:r>
          <a:endParaRPr lang="en-US" sz="1300" kern="1200" dirty="0"/>
        </a:p>
      </dsp:txBody>
      <dsp:txXfrm>
        <a:off x="1486035" y="289409"/>
        <a:ext cx="2760111" cy="1386826"/>
      </dsp:txXfrm>
    </dsp:sp>
    <dsp:sp modelId="{969FC08F-9847-46B4-A41E-2565CA2A94C8}">
      <dsp:nvSpPr>
        <dsp:cNvPr id="0" name=""/>
        <dsp:cNvSpPr/>
      </dsp:nvSpPr>
      <dsp:spPr>
        <a:xfrm>
          <a:off x="2534556" y="2056286"/>
          <a:ext cx="663069" cy="6630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622446" y="2309844"/>
        <a:ext cx="487289" cy="155953"/>
      </dsp:txXfrm>
    </dsp:sp>
    <dsp:sp modelId="{55AC251B-247E-4837-994C-B9D269AFA8E3}">
      <dsp:nvSpPr>
        <dsp:cNvPr id="0" name=""/>
        <dsp:cNvSpPr/>
      </dsp:nvSpPr>
      <dsp:spPr>
        <a:xfrm>
          <a:off x="1066795" y="2812185"/>
          <a:ext cx="3598592" cy="17115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Table 5 - Details of advances, inward and outward supplies </a:t>
          </a:r>
          <a:r>
            <a:rPr lang="en-US" sz="1300" b="1" kern="1200" dirty="0">
              <a:solidFill>
                <a:srgbClr val="92D050"/>
              </a:solidFill>
            </a:rPr>
            <a:t>made</a:t>
          </a:r>
          <a:r>
            <a:rPr lang="en-US" sz="1300" kern="1200" dirty="0"/>
            <a:t> during the financial year on which </a:t>
          </a:r>
          <a:r>
            <a:rPr lang="en-US" sz="1300" b="1" kern="1200" dirty="0"/>
            <a:t>tax is not payable</a:t>
          </a:r>
          <a:endParaRPr lang="en-US" sz="1300" kern="1200" dirty="0"/>
        </a:p>
      </dsp:txBody>
      <dsp:txXfrm>
        <a:off x="1593797" y="3062841"/>
        <a:ext cx="2544588" cy="1210276"/>
      </dsp:txXfrm>
    </dsp:sp>
    <dsp:sp modelId="{A4ECAE23-3B9B-41E1-9E70-A58519244010}">
      <dsp:nvSpPr>
        <dsp:cNvPr id="0" name=""/>
        <dsp:cNvSpPr/>
      </dsp:nvSpPr>
      <dsp:spPr>
        <a:xfrm>
          <a:off x="4249741" y="2100260"/>
          <a:ext cx="855661" cy="425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249741" y="2185316"/>
        <a:ext cx="728077" cy="255167"/>
      </dsp:txXfrm>
    </dsp:sp>
    <dsp:sp modelId="{E2B8CF3E-92CC-4098-B744-12DEA3CA7B18}">
      <dsp:nvSpPr>
        <dsp:cNvPr id="0" name=""/>
        <dsp:cNvSpPr/>
      </dsp:nvSpPr>
      <dsp:spPr>
        <a:xfrm>
          <a:off x="5503719" y="1587496"/>
          <a:ext cx="1811482" cy="13509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Part - II</a:t>
          </a:r>
        </a:p>
      </dsp:txBody>
      <dsp:txXfrm>
        <a:off x="5769004" y="1785341"/>
        <a:ext cx="1280912" cy="95527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80A17-4467-43E2-A1F1-3FE89F1DF34C}" type="datetimeFigureOut">
              <a:rPr lang="en-US" smtClean="0"/>
              <a:t>25-Apr-19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20269-DB4A-4088-9C33-9D789A8F540E}" type="slidenum">
              <a:rPr lang="en-US" smtClean="0"/>
              <a:t>‹#›</a:t>
            </a:fld>
            <a:endParaRPr lang="en-US"/>
          </a:p>
        </p:txBody>
      </p:sp>
    </p:spTree>
    <p:extLst>
      <p:ext uri="{BB962C8B-B14F-4D97-AF65-F5344CB8AC3E}">
        <p14:creationId xmlns:p14="http://schemas.microsoft.com/office/powerpoint/2010/main" val="36535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A20269-DB4A-4088-9C33-9D789A8F540E}" type="slidenum">
              <a:rPr lang="en-US" smtClean="0"/>
              <a:t>10</a:t>
            </a:fld>
            <a:endParaRPr lang="en-US"/>
          </a:p>
        </p:txBody>
      </p:sp>
    </p:spTree>
    <p:extLst>
      <p:ext uri="{BB962C8B-B14F-4D97-AF65-F5344CB8AC3E}">
        <p14:creationId xmlns:p14="http://schemas.microsoft.com/office/powerpoint/2010/main" val="2156840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25-Apr-19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25-Apr-19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25-Apr-19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25-Apr-19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25-Apr-19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25-Apr-19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25-Apr-19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25-Apr-19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25-Apr-19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07688"/>
            <a:ext cx="8075432" cy="1383278"/>
          </a:xfrm>
        </p:spPr>
        <p:txBody>
          <a:bodyPr>
            <a:noAutofit/>
          </a:bodyPr>
          <a:lstStyle/>
          <a:p>
            <a:r>
              <a:rPr lang="en-US" altLang="zh-TW" sz="2800" dirty="0">
                <a:ln w="0"/>
                <a:solidFill>
                  <a:schemeClr val="tx1"/>
                </a:solidFill>
                <a:effectLst>
                  <a:outerShdw blurRad="38100" dist="19050" dir="2700000" algn="tl" rotWithShape="0">
                    <a:schemeClr val="dk1">
                      <a:alpha val="40000"/>
                    </a:schemeClr>
                  </a:outerShdw>
                </a:effectLst>
                <a:latin typeface="Arial" pitchFamily="34" charset="0"/>
                <a:ea typeface="PMingLiU" pitchFamily="18" charset="-120"/>
                <a:cs typeface="Arial" pitchFamily="34" charset="0"/>
              </a:rPr>
              <a:t>CA Rishabh Aggarwal</a:t>
            </a:r>
            <a:br>
              <a:rPr lang="en-US" altLang="zh-TW" sz="2800" dirty="0">
                <a:ln w="0"/>
                <a:solidFill>
                  <a:schemeClr val="tx1"/>
                </a:solidFill>
                <a:effectLst>
                  <a:outerShdw blurRad="38100" dist="19050" dir="2700000" algn="tl" rotWithShape="0">
                    <a:schemeClr val="dk1">
                      <a:alpha val="40000"/>
                    </a:schemeClr>
                  </a:outerShdw>
                </a:effectLst>
                <a:latin typeface="Arial" pitchFamily="34" charset="0"/>
                <a:ea typeface="PMingLiU" pitchFamily="18" charset="-120"/>
                <a:cs typeface="Arial" pitchFamily="34" charset="0"/>
              </a:rPr>
            </a:br>
            <a:r>
              <a:rPr lang="en-US" altLang="zh-TW" sz="2800" dirty="0">
                <a:ln w="0"/>
                <a:solidFill>
                  <a:schemeClr val="tx1"/>
                </a:solidFill>
                <a:effectLst>
                  <a:outerShdw blurRad="38100" dist="19050" dir="2700000" algn="tl" rotWithShape="0">
                    <a:schemeClr val="dk1">
                      <a:alpha val="40000"/>
                    </a:schemeClr>
                  </a:outerShdw>
                </a:effectLst>
                <a:latin typeface="Arial" pitchFamily="34" charset="0"/>
                <a:ea typeface="PMingLiU" pitchFamily="18" charset="-120"/>
                <a:cs typeface="Arial" pitchFamily="34" charset="0"/>
              </a:rPr>
              <a:t>Email: rishabhagg.ca@gmail.com</a:t>
            </a:r>
            <a:br>
              <a:rPr lang="en-US" altLang="zh-TW" sz="2800" dirty="0">
                <a:ln w="0"/>
                <a:solidFill>
                  <a:schemeClr val="tx1"/>
                </a:solidFill>
                <a:effectLst>
                  <a:outerShdw blurRad="38100" dist="19050" dir="2700000" algn="tl" rotWithShape="0">
                    <a:schemeClr val="dk1">
                      <a:alpha val="40000"/>
                    </a:schemeClr>
                  </a:outerShdw>
                </a:effectLst>
                <a:latin typeface="Arial" pitchFamily="34" charset="0"/>
                <a:ea typeface="PMingLiU" pitchFamily="18" charset="-120"/>
                <a:cs typeface="Arial" pitchFamily="34" charset="0"/>
              </a:rPr>
            </a:br>
            <a:r>
              <a:rPr lang="en-US" sz="280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Mobile: +91-9654264464</a:t>
            </a:r>
            <a:br>
              <a:rPr lang="en-US" sz="2800" b="1" dirty="0">
                <a:solidFill>
                  <a:schemeClr val="tx1">
                    <a:lumMod val="65000"/>
                    <a:lumOff val="35000"/>
                  </a:schemeClr>
                </a:solidFill>
                <a:latin typeface="Arial" pitchFamily="34" charset="0"/>
                <a:cs typeface="Arial" pitchFamily="34" charset="0"/>
              </a:rPr>
            </a:br>
            <a:endParaRPr lang="en-US" sz="2800" dirty="0">
              <a:latin typeface="Cooper Black" pitchFamily="18" charset="0"/>
            </a:endParaRPr>
          </a:p>
        </p:txBody>
      </p:sp>
      <p:sp>
        <p:nvSpPr>
          <p:cNvPr id="6" name="Picture Placeholder 5"/>
          <p:cNvSpPr>
            <a:spLocks noGrp="1"/>
          </p:cNvSpPr>
          <p:nvPr>
            <p:ph type="pic" idx="1"/>
          </p:nvPr>
        </p:nvSpPr>
        <p:spPr/>
      </p:sp>
      <p:pic>
        <p:nvPicPr>
          <p:cNvPr id="75778" name="Picture 2" descr="Related image"/>
          <p:cNvPicPr>
            <a:picLocks noChangeAspect="1" noChangeArrowheads="1"/>
          </p:cNvPicPr>
          <p:nvPr/>
        </p:nvPicPr>
        <p:blipFill>
          <a:blip r:embed="rId2"/>
          <a:srcRect/>
          <a:stretch>
            <a:fillRect/>
          </a:stretch>
        </p:blipFill>
        <p:spPr bwMode="auto">
          <a:xfrm>
            <a:off x="304800" y="228600"/>
            <a:ext cx="8610600" cy="4343400"/>
          </a:xfrm>
          <a:prstGeom prst="rect">
            <a:avLst/>
          </a:prstGeom>
          <a:noFill/>
        </p:spPr>
      </p:pic>
      <p:sp>
        <p:nvSpPr>
          <p:cNvPr id="3" name="TextBox 2">
            <a:extLst>
              <a:ext uri="{FF2B5EF4-FFF2-40B4-BE49-F238E27FC236}">
                <a16:creationId xmlns:a16="http://schemas.microsoft.com/office/drawing/2014/main" id="{5BF7D2DF-A312-4571-B65C-CF38DAC83074}"/>
              </a:ext>
            </a:extLst>
          </p:cNvPr>
          <p:cNvSpPr txBox="1"/>
          <p:nvPr/>
        </p:nvSpPr>
        <p:spPr>
          <a:xfrm>
            <a:off x="1487063" y="667034"/>
            <a:ext cx="6858000" cy="369332"/>
          </a:xfrm>
          <a:prstGeom prst="rect">
            <a:avLst/>
          </a:prstGeom>
          <a:noFill/>
        </p:spPr>
        <p:txBody>
          <a:bodyPr wrap="square" rtlCol="0">
            <a:spAutoFit/>
          </a:bodyPr>
          <a:lstStyle/>
          <a:p>
            <a:r>
              <a:rPr lang="en-US" dirty="0"/>
              <a:t>`</a:t>
            </a:r>
          </a:p>
        </p:txBody>
      </p:sp>
      <p:sp>
        <p:nvSpPr>
          <p:cNvPr id="9" name="Rectangle 8">
            <a:extLst>
              <a:ext uri="{FF2B5EF4-FFF2-40B4-BE49-F238E27FC236}">
                <a16:creationId xmlns:a16="http://schemas.microsoft.com/office/drawing/2014/main" id="{B5E53D6F-72C9-4E4B-A065-09829EF86819}"/>
              </a:ext>
            </a:extLst>
          </p:cNvPr>
          <p:cNvSpPr/>
          <p:nvPr/>
        </p:nvSpPr>
        <p:spPr>
          <a:xfrm>
            <a:off x="685800" y="1074998"/>
            <a:ext cx="7772400" cy="769441"/>
          </a:xfrm>
          <a:prstGeom prst="rect">
            <a:avLst/>
          </a:prstGeom>
        </p:spPr>
        <p:txBody>
          <a:bodyPr wrap="square">
            <a:spAutoFit/>
          </a:bodyPr>
          <a:lstStyle/>
          <a:p>
            <a:r>
              <a:rPr lang="en-US" sz="4400" dirty="0">
                <a:solidFill>
                  <a:srgbClr val="0070C0"/>
                </a:solidFill>
                <a:latin typeface="Cooper Black" pitchFamily="18" charset="0"/>
              </a:rPr>
              <a:t>“GST ANNUAL RETURN” </a:t>
            </a:r>
            <a:endParaRPr lang="en-US" sz="44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61EAE99-6089-4FC8-8C2A-8C08534454C9}"/>
              </a:ext>
            </a:extLst>
          </p:cNvPr>
          <p:cNvGraphicFramePr>
            <a:graphicFrameLocks noGrp="1"/>
          </p:cNvGraphicFramePr>
          <p:nvPr>
            <p:ph idx="1"/>
            <p:extLst>
              <p:ext uri="{D42A27DB-BD31-4B8C-83A1-F6EECF244321}">
                <p14:modId xmlns:p14="http://schemas.microsoft.com/office/powerpoint/2010/main" val="3521342308"/>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6BB7F03-B0C3-4E5E-A99B-493596A7F762}"/>
              </a:ext>
            </a:extLst>
          </p:cNvPr>
          <p:cNvSpPr>
            <a:spLocks noGrp="1"/>
          </p:cNvSpPr>
          <p:nvPr>
            <p:ph type="title"/>
          </p:nvPr>
        </p:nvSpPr>
        <p:spPr/>
        <p:txBody>
          <a:bodyPr>
            <a:normAutofit fontScale="90000"/>
          </a:bodyPr>
          <a:lstStyle/>
          <a:p>
            <a:r>
              <a:rPr lang="en-US" dirty="0"/>
              <a:t>Part – II </a:t>
            </a:r>
            <a:br>
              <a:rPr lang="en-US" dirty="0"/>
            </a:br>
            <a:r>
              <a:rPr lang="en-US" sz="2200" dirty="0"/>
              <a:t>(Details of Outward and inward supplies </a:t>
            </a:r>
            <a:r>
              <a:rPr lang="en-US" sz="2200" strike="sngStrike" dirty="0">
                <a:solidFill>
                  <a:srgbClr val="FF0000"/>
                </a:solidFill>
                <a:effectLst/>
              </a:rPr>
              <a:t>declared</a:t>
            </a:r>
            <a:r>
              <a:rPr lang="en-US" sz="2200" dirty="0"/>
              <a:t> </a:t>
            </a:r>
            <a:r>
              <a:rPr lang="en-US" sz="2200" dirty="0">
                <a:solidFill>
                  <a:srgbClr val="92D050"/>
                </a:solidFill>
              </a:rPr>
              <a:t>made</a:t>
            </a:r>
            <a:r>
              <a:rPr lang="en-US" sz="2200" dirty="0"/>
              <a:t> the financial year)</a:t>
            </a:r>
          </a:p>
        </p:txBody>
      </p:sp>
    </p:spTree>
    <p:extLst>
      <p:ext uri="{BB962C8B-B14F-4D97-AF65-F5344CB8AC3E}">
        <p14:creationId xmlns:p14="http://schemas.microsoft.com/office/powerpoint/2010/main" val="275003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C8AC88-2376-41A0-B86D-5C9B2B374339}"/>
              </a:ext>
            </a:extLst>
          </p:cNvPr>
          <p:cNvSpPr>
            <a:spLocks noGrp="1"/>
          </p:cNvSpPr>
          <p:nvPr>
            <p:ph idx="1"/>
          </p:nvPr>
        </p:nvSpPr>
        <p:spPr/>
        <p:txBody>
          <a:bodyPr/>
          <a:lstStyle/>
          <a:p>
            <a:r>
              <a:rPr lang="en-US" sz="2800" spc="-75" dirty="0">
                <a:latin typeface="Times New Roman" panose="02020603050405020304" pitchFamily="18" charset="0"/>
                <a:ea typeface="Tahoma" panose="020B0604030504040204" pitchFamily="34" charset="0"/>
                <a:cs typeface="Times New Roman" panose="02020603050405020304" pitchFamily="18" charset="0"/>
              </a:rPr>
              <a:t>It </a:t>
            </a:r>
            <a:r>
              <a:rPr lang="en-US" sz="2800" spc="-165" dirty="0">
                <a:latin typeface="Times New Roman" panose="02020603050405020304" pitchFamily="18" charset="0"/>
                <a:ea typeface="Tahoma" panose="020B0604030504040204" pitchFamily="34" charset="0"/>
                <a:cs typeface="Times New Roman" panose="02020603050405020304" pitchFamily="18" charset="0"/>
              </a:rPr>
              <a:t>is </a:t>
            </a:r>
            <a:r>
              <a:rPr lang="en-US" sz="2800" spc="-120" dirty="0">
                <a:latin typeface="Times New Roman" panose="02020603050405020304" pitchFamily="18" charset="0"/>
                <a:ea typeface="Tahoma" panose="020B0604030504040204" pitchFamily="34" charset="0"/>
                <a:cs typeface="Times New Roman" panose="02020603050405020304" pitchFamily="18" charset="0"/>
              </a:rPr>
              <a:t>mandatory </a:t>
            </a:r>
            <a:r>
              <a:rPr lang="en-US" sz="2800" spc="-35" dirty="0">
                <a:latin typeface="Times New Roman" panose="02020603050405020304" pitchFamily="18" charset="0"/>
                <a:ea typeface="Tahoma" panose="020B0604030504040204" pitchFamily="34" charset="0"/>
                <a:cs typeface="Times New Roman" panose="02020603050405020304" pitchFamily="18" charset="0"/>
              </a:rPr>
              <a:t>to </a:t>
            </a:r>
            <a:r>
              <a:rPr lang="en-US" sz="2800" spc="-130" dirty="0">
                <a:latin typeface="Times New Roman" panose="02020603050405020304" pitchFamily="18" charset="0"/>
                <a:ea typeface="Tahoma" panose="020B0604030504040204" pitchFamily="34" charset="0"/>
                <a:cs typeface="Times New Roman" panose="02020603050405020304" pitchFamily="18" charset="0"/>
              </a:rPr>
              <a:t>file </a:t>
            </a:r>
            <a:r>
              <a:rPr lang="en-US" sz="2800" spc="-140" dirty="0">
                <a:latin typeface="Times New Roman" panose="02020603050405020304" pitchFamily="18" charset="0"/>
                <a:ea typeface="Tahoma" panose="020B0604030504040204" pitchFamily="34" charset="0"/>
                <a:cs typeface="Times New Roman" panose="02020603050405020304" pitchFamily="18" charset="0"/>
              </a:rPr>
              <a:t>all </a:t>
            </a:r>
            <a:r>
              <a:rPr lang="en-US" sz="2800" spc="-114" dirty="0">
                <a:latin typeface="Times New Roman" panose="02020603050405020304" pitchFamily="18" charset="0"/>
                <a:ea typeface="Tahoma" panose="020B0604030504040204" pitchFamily="34" charset="0"/>
                <a:cs typeface="Times New Roman" panose="02020603050405020304" pitchFamily="18" charset="0"/>
              </a:rPr>
              <a:t>your </a:t>
            </a:r>
            <a:r>
              <a:rPr lang="en-US" sz="2800" spc="-190" dirty="0">
                <a:latin typeface="Times New Roman" panose="02020603050405020304" pitchFamily="18" charset="0"/>
                <a:ea typeface="Tahoma" panose="020B0604030504040204" pitchFamily="34" charset="0"/>
                <a:cs typeface="Times New Roman" panose="02020603050405020304" pitchFamily="18" charset="0"/>
              </a:rPr>
              <a:t>FORM </a:t>
            </a:r>
            <a:r>
              <a:rPr lang="en-US" sz="2800" spc="-170" dirty="0">
                <a:latin typeface="Times New Roman" panose="02020603050405020304" pitchFamily="18" charset="0"/>
                <a:ea typeface="Tahoma" panose="020B0604030504040204" pitchFamily="34" charset="0"/>
                <a:cs typeface="Times New Roman" panose="02020603050405020304" pitchFamily="18" charset="0"/>
              </a:rPr>
              <a:t>GSTR-1 </a:t>
            </a:r>
            <a:r>
              <a:rPr lang="en-US" sz="2800" spc="-145" dirty="0">
                <a:latin typeface="Times New Roman" panose="02020603050405020304" pitchFamily="18" charset="0"/>
                <a:ea typeface="Tahoma" panose="020B0604030504040204" pitchFamily="34" charset="0"/>
                <a:cs typeface="Times New Roman" panose="02020603050405020304" pitchFamily="18" charset="0"/>
              </a:rPr>
              <a:t>and </a:t>
            </a:r>
            <a:r>
              <a:rPr lang="en-US" sz="2800" spc="-285" dirty="0">
                <a:latin typeface="Times New Roman" panose="02020603050405020304" pitchFamily="18" charset="0"/>
                <a:ea typeface="Tahoma" panose="020B0604030504040204" pitchFamily="34" charset="0"/>
                <a:cs typeface="Times New Roman" panose="02020603050405020304" pitchFamily="18" charset="0"/>
              </a:rPr>
              <a:t>FORM  </a:t>
            </a:r>
            <a:r>
              <a:rPr lang="en-US" sz="2800" spc="-165" dirty="0">
                <a:latin typeface="Times New Roman" panose="02020603050405020304" pitchFamily="18" charset="0"/>
                <a:ea typeface="Tahoma" panose="020B0604030504040204" pitchFamily="34" charset="0"/>
                <a:cs typeface="Times New Roman" panose="02020603050405020304" pitchFamily="18" charset="0"/>
              </a:rPr>
              <a:t>GSTR-3B </a:t>
            </a:r>
            <a:r>
              <a:rPr lang="en-US" sz="2800" spc="-95" dirty="0">
                <a:latin typeface="Times New Roman" panose="02020603050405020304" pitchFamily="18" charset="0"/>
                <a:ea typeface="Tahoma" panose="020B0604030504040204" pitchFamily="34" charset="0"/>
                <a:cs typeface="Times New Roman" panose="02020603050405020304" pitchFamily="18" charset="0"/>
              </a:rPr>
              <a:t>for </a:t>
            </a:r>
            <a:r>
              <a:rPr lang="en-US" sz="2800" spc="-75" dirty="0">
                <a:latin typeface="Times New Roman" panose="02020603050405020304" pitchFamily="18" charset="0"/>
                <a:ea typeface="Tahoma" panose="020B0604030504040204" pitchFamily="34" charset="0"/>
                <a:cs typeface="Times New Roman" panose="02020603050405020304" pitchFamily="18" charset="0"/>
              </a:rPr>
              <a:t>the </a:t>
            </a:r>
            <a:r>
              <a:rPr lang="en-US" sz="2800" spc="-335" dirty="0">
                <a:latin typeface="Times New Roman" panose="02020603050405020304" pitchFamily="18" charset="0"/>
                <a:ea typeface="Tahoma" panose="020B0604030504040204" pitchFamily="34" charset="0"/>
                <a:cs typeface="Times New Roman" panose="02020603050405020304" pitchFamily="18" charset="0"/>
              </a:rPr>
              <a:t>FY </a:t>
            </a:r>
            <a:r>
              <a:rPr lang="en-US" sz="2800" spc="-105" dirty="0">
                <a:latin typeface="Times New Roman" panose="02020603050405020304" pitchFamily="18" charset="0"/>
                <a:ea typeface="Tahoma" panose="020B0604030504040204" pitchFamily="34" charset="0"/>
                <a:cs typeface="Times New Roman" panose="02020603050405020304" pitchFamily="18" charset="0"/>
              </a:rPr>
              <a:t>2017-18 before </a:t>
            </a:r>
            <a:r>
              <a:rPr lang="en-US" sz="2800" spc="-145" dirty="0">
                <a:latin typeface="Times New Roman" panose="02020603050405020304" pitchFamily="18" charset="0"/>
                <a:ea typeface="Tahoma" panose="020B0604030504040204" pitchFamily="34" charset="0"/>
                <a:cs typeface="Times New Roman" panose="02020603050405020304" pitchFamily="18" charset="0"/>
              </a:rPr>
              <a:t>filing </a:t>
            </a:r>
            <a:r>
              <a:rPr lang="en-US" sz="2800" spc="-114" dirty="0">
                <a:latin typeface="Times New Roman" panose="02020603050405020304" pitchFamily="18" charset="0"/>
                <a:ea typeface="Tahoma" panose="020B0604030504040204" pitchFamily="34" charset="0"/>
                <a:cs typeface="Times New Roman" panose="02020603050405020304" pitchFamily="18" charset="0"/>
              </a:rPr>
              <a:t>this </a:t>
            </a:r>
            <a:r>
              <a:rPr lang="en-US" sz="2800" spc="-30" dirty="0" err="1">
                <a:latin typeface="Times New Roman" panose="02020603050405020304" pitchFamily="18" charset="0"/>
                <a:ea typeface="Tahoma" panose="020B0604030504040204" pitchFamily="34" charset="0"/>
                <a:cs typeface="Times New Roman" panose="02020603050405020304" pitchFamily="18" charset="0"/>
              </a:rPr>
              <a:t>return.The</a:t>
            </a:r>
            <a:r>
              <a:rPr lang="en-US" sz="2800" spc="-30" dirty="0">
                <a:latin typeface="Times New Roman" panose="02020603050405020304" pitchFamily="18" charset="0"/>
                <a:ea typeface="Tahoma" panose="020B0604030504040204" pitchFamily="34" charset="0"/>
                <a:cs typeface="Times New Roman" panose="02020603050405020304" pitchFamily="18" charset="0"/>
              </a:rPr>
              <a:t>  </a:t>
            </a:r>
            <a:r>
              <a:rPr lang="en-US" sz="2800" spc="-120" dirty="0">
                <a:latin typeface="Times New Roman" panose="02020603050405020304" pitchFamily="18" charset="0"/>
                <a:ea typeface="Tahoma" panose="020B0604030504040204" pitchFamily="34" charset="0"/>
                <a:cs typeface="Times New Roman" panose="02020603050405020304" pitchFamily="18" charset="0"/>
              </a:rPr>
              <a:t>details </a:t>
            </a:r>
            <a:r>
              <a:rPr lang="en-US" sz="2800" spc="-90" dirty="0">
                <a:latin typeface="Times New Roman" panose="02020603050405020304" pitchFamily="18" charset="0"/>
                <a:ea typeface="Tahoma" panose="020B0604030504040204" pitchFamily="34" charset="0"/>
                <a:cs typeface="Times New Roman" panose="02020603050405020304" pitchFamily="18" charset="0"/>
              </a:rPr>
              <a:t>for </a:t>
            </a:r>
            <a:r>
              <a:rPr lang="en-US" sz="2800" spc="-75" dirty="0">
                <a:latin typeface="Times New Roman" panose="02020603050405020304" pitchFamily="18" charset="0"/>
                <a:ea typeface="Tahoma" panose="020B0604030504040204" pitchFamily="34" charset="0"/>
                <a:cs typeface="Times New Roman" panose="02020603050405020304" pitchFamily="18" charset="0"/>
              </a:rPr>
              <a:t>the </a:t>
            </a:r>
            <a:r>
              <a:rPr lang="en-US" sz="2800" spc="-80" dirty="0">
                <a:latin typeface="Times New Roman" panose="02020603050405020304" pitchFamily="18" charset="0"/>
                <a:ea typeface="Tahoma" panose="020B0604030504040204" pitchFamily="34" charset="0"/>
                <a:cs typeface="Times New Roman" panose="02020603050405020304" pitchFamily="18" charset="0"/>
              </a:rPr>
              <a:t>period </a:t>
            </a:r>
            <a:r>
              <a:rPr lang="en-US" sz="2800" spc="-110" dirty="0">
                <a:latin typeface="Times New Roman" panose="02020603050405020304" pitchFamily="18" charset="0"/>
                <a:ea typeface="Tahoma" panose="020B0604030504040204" pitchFamily="34" charset="0"/>
                <a:cs typeface="Times New Roman" panose="02020603050405020304" pitchFamily="18" charset="0"/>
              </a:rPr>
              <a:t>between </a:t>
            </a:r>
            <a:r>
              <a:rPr lang="en-US" sz="2800" spc="-165" dirty="0">
                <a:latin typeface="Times New Roman" panose="02020603050405020304" pitchFamily="18" charset="0"/>
                <a:ea typeface="Tahoma" panose="020B0604030504040204" pitchFamily="34" charset="0"/>
                <a:cs typeface="Times New Roman" panose="02020603050405020304" pitchFamily="18" charset="0"/>
              </a:rPr>
              <a:t>July </a:t>
            </a:r>
            <a:r>
              <a:rPr lang="en-US" sz="2800" spc="-114" dirty="0">
                <a:latin typeface="Times New Roman" panose="02020603050405020304" pitchFamily="18" charset="0"/>
                <a:ea typeface="Tahoma" panose="020B0604030504040204" pitchFamily="34" charset="0"/>
                <a:cs typeface="Times New Roman" panose="02020603050405020304" pitchFamily="18" charset="0"/>
              </a:rPr>
              <a:t>2017 </a:t>
            </a:r>
            <a:r>
              <a:rPr lang="en-US" sz="2800" spc="-35" dirty="0">
                <a:latin typeface="Times New Roman" panose="02020603050405020304" pitchFamily="18" charset="0"/>
                <a:ea typeface="Tahoma" panose="020B0604030504040204" pitchFamily="34" charset="0"/>
                <a:cs typeface="Times New Roman" panose="02020603050405020304" pitchFamily="18" charset="0"/>
              </a:rPr>
              <a:t>to </a:t>
            </a:r>
            <a:r>
              <a:rPr lang="en-US" sz="2800" spc="-155" dirty="0">
                <a:latin typeface="Times New Roman" panose="02020603050405020304" pitchFamily="18" charset="0"/>
                <a:ea typeface="Tahoma" panose="020B0604030504040204" pitchFamily="34" charset="0"/>
                <a:cs typeface="Times New Roman" panose="02020603050405020304" pitchFamily="18" charset="0"/>
              </a:rPr>
              <a:t>March </a:t>
            </a:r>
            <a:r>
              <a:rPr lang="en-US" sz="2800" spc="-114" dirty="0">
                <a:latin typeface="Times New Roman" panose="02020603050405020304" pitchFamily="18" charset="0"/>
                <a:ea typeface="Tahoma" panose="020B0604030504040204" pitchFamily="34" charset="0"/>
                <a:cs typeface="Times New Roman" panose="02020603050405020304" pitchFamily="18" charset="0"/>
              </a:rPr>
              <a:t>2018 </a:t>
            </a:r>
            <a:r>
              <a:rPr lang="en-US" sz="2800" spc="-105" dirty="0">
                <a:latin typeface="Times New Roman" panose="02020603050405020304" pitchFamily="18" charset="0"/>
                <a:ea typeface="Tahoma" panose="020B0604030504040204" pitchFamily="34" charset="0"/>
                <a:cs typeface="Times New Roman" panose="02020603050405020304" pitchFamily="18" charset="0"/>
              </a:rPr>
              <a:t>are  </a:t>
            </a:r>
            <a:r>
              <a:rPr lang="en-US" sz="2800" spc="-35" dirty="0">
                <a:latin typeface="Times New Roman" panose="02020603050405020304" pitchFamily="18" charset="0"/>
                <a:ea typeface="Tahoma" panose="020B0604030504040204" pitchFamily="34" charset="0"/>
                <a:cs typeface="Times New Roman" panose="02020603050405020304" pitchFamily="18" charset="0"/>
              </a:rPr>
              <a:t>to </a:t>
            </a:r>
            <a:r>
              <a:rPr lang="en-US" sz="2800" spc="-120" dirty="0">
                <a:latin typeface="Times New Roman" panose="02020603050405020304" pitchFamily="18" charset="0"/>
                <a:ea typeface="Tahoma" panose="020B0604030504040204" pitchFamily="34" charset="0"/>
                <a:cs typeface="Times New Roman" panose="02020603050405020304" pitchFamily="18" charset="0"/>
              </a:rPr>
              <a:t>be provided in </a:t>
            </a:r>
            <a:r>
              <a:rPr lang="en-US" sz="2800" spc="-114" dirty="0">
                <a:latin typeface="Times New Roman" panose="02020603050405020304" pitchFamily="18" charset="0"/>
                <a:ea typeface="Tahoma" panose="020B0604030504040204" pitchFamily="34" charset="0"/>
                <a:cs typeface="Times New Roman" panose="02020603050405020304" pitchFamily="18" charset="0"/>
              </a:rPr>
              <a:t>this</a:t>
            </a:r>
            <a:r>
              <a:rPr lang="en-US" sz="2800" spc="40" dirty="0">
                <a:latin typeface="Times New Roman" panose="02020603050405020304" pitchFamily="18" charset="0"/>
                <a:ea typeface="Tahoma" panose="020B0604030504040204" pitchFamily="34" charset="0"/>
                <a:cs typeface="Times New Roman" panose="02020603050405020304" pitchFamily="18" charset="0"/>
              </a:rPr>
              <a:t> </a:t>
            </a:r>
            <a:r>
              <a:rPr lang="en-US" sz="2800" spc="-10" dirty="0">
                <a:latin typeface="Times New Roman" panose="02020603050405020304" pitchFamily="18" charset="0"/>
                <a:ea typeface="Tahoma" panose="020B0604030504040204" pitchFamily="34" charset="0"/>
                <a:cs typeface="Times New Roman" panose="02020603050405020304" pitchFamily="18" charset="0"/>
              </a:rPr>
              <a:t>return.</a:t>
            </a:r>
          </a:p>
          <a:p>
            <a:r>
              <a:rPr lang="en-US" sz="2800" spc="-8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It </a:t>
            </a:r>
            <a:r>
              <a:rPr lang="en-US" sz="2800" spc="-22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may </a:t>
            </a:r>
            <a:r>
              <a:rPr lang="en-US" sz="2800" spc="-12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be </a:t>
            </a:r>
            <a:r>
              <a:rPr lang="en-US" sz="2800" spc="-8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noted that </a:t>
            </a:r>
            <a:r>
              <a:rPr lang="en-US" sz="2800" spc="-12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additional </a:t>
            </a:r>
            <a:r>
              <a:rPr lang="en-US" sz="2800" spc="-12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liability </a:t>
            </a:r>
            <a:r>
              <a:rPr lang="en-US" sz="2800" spc="-9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for </a:t>
            </a:r>
            <a:r>
              <a:rPr lang="en-US" sz="2800" spc="-7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the </a:t>
            </a:r>
            <a:r>
              <a:rPr lang="en-US" sz="2800" spc="-33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FY </a:t>
            </a:r>
            <a:r>
              <a:rPr lang="en-US" sz="2800" spc="-1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2017-18  </a:t>
            </a:r>
            <a:r>
              <a:rPr lang="en-US" sz="2800" spc="-6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not </a:t>
            </a:r>
            <a:r>
              <a:rPr lang="en-US" sz="2800" spc="-11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declared </a:t>
            </a:r>
            <a:r>
              <a:rPr lang="en-US" sz="2800" spc="-12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in </a:t>
            </a:r>
            <a:r>
              <a:rPr lang="en-US" sz="2800" spc="-19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FORM </a:t>
            </a:r>
            <a:r>
              <a:rPr lang="en-US" sz="2800" spc="-17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GSTR-1 </a:t>
            </a:r>
            <a:r>
              <a:rPr lang="en-US" sz="2800" spc="-14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and </a:t>
            </a:r>
            <a:r>
              <a:rPr lang="en-US" sz="2800" spc="-19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FORM </a:t>
            </a:r>
            <a:r>
              <a:rPr lang="en-US" sz="2800" spc="-16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GSTR-3B </a:t>
            </a:r>
            <a:r>
              <a:rPr lang="en-US" sz="2800" spc="-22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may  </a:t>
            </a:r>
            <a:r>
              <a:rPr lang="en-US" sz="2800" spc="-12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be </a:t>
            </a:r>
            <a:r>
              <a:rPr lang="en-US" sz="2800" spc="-114"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declared </a:t>
            </a:r>
            <a:r>
              <a:rPr lang="en-US" sz="2800" spc="-12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in </a:t>
            </a:r>
            <a:r>
              <a:rPr lang="en-US" sz="2800" spc="-114"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this </a:t>
            </a:r>
            <a:r>
              <a:rPr lang="en-US" sz="2800" spc="-1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return. </a:t>
            </a:r>
            <a:r>
              <a:rPr lang="en-US" sz="2800" spc="-14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However, </a:t>
            </a:r>
            <a:r>
              <a:rPr lang="en-US" sz="2800" spc="-13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taxpayers </a:t>
            </a:r>
            <a:r>
              <a:rPr lang="en-US" sz="2800" spc="-114"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cannot </a:t>
            </a:r>
            <a:r>
              <a:rPr lang="en-US" sz="2800" spc="-15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claim  </a:t>
            </a:r>
            <a:r>
              <a:rPr lang="en-US" sz="2800" spc="-8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input </a:t>
            </a:r>
            <a:r>
              <a:rPr lang="en-US" sz="2800" spc="-9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tax </a:t>
            </a:r>
            <a:r>
              <a:rPr lang="en-US" sz="2800" spc="-7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credit </a:t>
            </a:r>
            <a:r>
              <a:rPr lang="en-US" sz="2800" spc="-13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unclaimed </a:t>
            </a:r>
            <a:r>
              <a:rPr lang="en-US" sz="2800" spc="-10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during </a:t>
            </a:r>
            <a:r>
              <a:rPr lang="en-US" sz="2800" spc="-33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FY </a:t>
            </a:r>
            <a:r>
              <a:rPr lang="en-US" sz="2800" spc="-105"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2017-18 through </a:t>
            </a:r>
            <a:r>
              <a:rPr lang="en-US" sz="2800" spc="-114"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this  </a:t>
            </a:r>
            <a:r>
              <a:rPr lang="en-US" sz="2800" spc="-1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return.</a:t>
            </a:r>
            <a:endPar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EB226C97-AF29-4CA7-966C-AEA6CA849986}"/>
              </a:ext>
            </a:extLst>
          </p:cNvPr>
          <p:cNvSpPr>
            <a:spLocks noGrp="1"/>
          </p:cNvSpPr>
          <p:nvPr>
            <p:ph type="title"/>
          </p:nvPr>
        </p:nvSpPr>
        <p:spPr/>
        <p:txBody>
          <a:bodyPr/>
          <a:lstStyle/>
          <a:p>
            <a:r>
              <a:rPr lang="en-US" dirty="0"/>
              <a:t>Points to be noted</a:t>
            </a:r>
          </a:p>
        </p:txBody>
      </p:sp>
    </p:spTree>
    <p:extLst>
      <p:ext uri="{BB962C8B-B14F-4D97-AF65-F5344CB8AC3E}">
        <p14:creationId xmlns:p14="http://schemas.microsoft.com/office/powerpoint/2010/main" val="320653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1143000" y="0"/>
            <a:ext cx="7315200" cy="685799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8C9A10D-4919-4A21-8E60-28C96718B7C0}"/>
              </a:ext>
            </a:extLst>
          </p:cNvPr>
          <p:cNvGraphicFramePr>
            <a:graphicFrameLocks noGrp="1"/>
          </p:cNvGraphicFramePr>
          <p:nvPr>
            <p:ph idx="1"/>
            <p:extLst>
              <p:ext uri="{D42A27DB-BD31-4B8C-83A1-F6EECF244321}">
                <p14:modId xmlns:p14="http://schemas.microsoft.com/office/powerpoint/2010/main" val="332079191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960BC04-5F8B-4034-8193-05D10ED2F981}"/>
              </a:ext>
            </a:extLst>
          </p:cNvPr>
          <p:cNvSpPr>
            <a:spLocks noGrp="1"/>
          </p:cNvSpPr>
          <p:nvPr>
            <p:ph type="title"/>
          </p:nvPr>
        </p:nvSpPr>
        <p:spPr/>
        <p:txBody>
          <a:bodyPr>
            <a:noAutofit/>
          </a:bodyPr>
          <a:lstStyle/>
          <a:p>
            <a:r>
              <a:rPr lang="en-US" sz="2800" dirty="0"/>
              <a:t>Part – III</a:t>
            </a:r>
            <a:br>
              <a:rPr lang="en-US" sz="2800" dirty="0"/>
            </a:br>
            <a:r>
              <a:rPr lang="en-US" sz="2800" dirty="0"/>
              <a:t>(Details of ITC </a:t>
            </a:r>
            <a:r>
              <a:rPr lang="en-US" sz="2800" strike="sngStrike" dirty="0">
                <a:solidFill>
                  <a:schemeClr val="accent2"/>
                </a:solidFill>
              </a:rPr>
              <a:t>as declared in returns filed during</a:t>
            </a:r>
            <a:r>
              <a:rPr lang="en-US" sz="2800" dirty="0"/>
              <a:t> </a:t>
            </a:r>
            <a:r>
              <a:rPr lang="en-US" sz="2800" b="0" dirty="0">
                <a:solidFill>
                  <a:srgbClr val="92D050"/>
                </a:solidFill>
              </a:rPr>
              <a:t>for </a:t>
            </a:r>
            <a:r>
              <a:rPr lang="en-US" sz="2800" dirty="0"/>
              <a:t>the financial year)</a:t>
            </a:r>
          </a:p>
        </p:txBody>
      </p:sp>
    </p:spTree>
    <p:extLst>
      <p:ext uri="{BB962C8B-B14F-4D97-AF65-F5344CB8AC3E}">
        <p14:creationId xmlns:p14="http://schemas.microsoft.com/office/powerpoint/2010/main" val="333449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228600"/>
            <a:ext cx="9144000" cy="6400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09600" y="0"/>
            <a:ext cx="76962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43F54C3-1DA8-43DC-A0FE-173D820FB11A}"/>
              </a:ext>
            </a:extLst>
          </p:cNvPr>
          <p:cNvSpPr>
            <a:spLocks noGrp="1"/>
          </p:cNvSpPr>
          <p:nvPr>
            <p:ph idx="1"/>
          </p:nvPr>
        </p:nvSpPr>
        <p:spPr/>
        <p:txBody>
          <a:bodyPr/>
          <a:lstStyle/>
          <a:p>
            <a:pPr marL="109728" indent="0">
              <a:buNone/>
            </a:pPr>
            <a:r>
              <a:rPr lang="en-US" dirty="0"/>
              <a:t>Details of tax paid as declared in returns filed during the financial year</a:t>
            </a:r>
          </a:p>
        </p:txBody>
      </p:sp>
      <p:sp>
        <p:nvSpPr>
          <p:cNvPr id="8" name="Title 7">
            <a:extLst>
              <a:ext uri="{FF2B5EF4-FFF2-40B4-BE49-F238E27FC236}">
                <a16:creationId xmlns:a16="http://schemas.microsoft.com/office/drawing/2014/main" id="{44152FA1-4683-4E3E-BB54-1EDEECAEDC12}"/>
              </a:ext>
            </a:extLst>
          </p:cNvPr>
          <p:cNvSpPr>
            <a:spLocks noGrp="1"/>
          </p:cNvSpPr>
          <p:nvPr>
            <p:ph type="title"/>
          </p:nvPr>
        </p:nvSpPr>
        <p:spPr/>
        <p:txBody>
          <a:bodyPr/>
          <a:lstStyle/>
          <a:p>
            <a:r>
              <a:rPr lang="en-US" dirty="0"/>
              <a:t>Part IV</a:t>
            </a:r>
          </a:p>
        </p:txBody>
      </p:sp>
    </p:spTree>
    <p:extLst>
      <p:ext uri="{BB962C8B-B14F-4D97-AF65-F5344CB8AC3E}">
        <p14:creationId xmlns:p14="http://schemas.microsoft.com/office/powerpoint/2010/main" val="2340314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1000" y="0"/>
            <a:ext cx="83058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181F22-1B18-43AD-B1B9-2AD524B40ED0}"/>
              </a:ext>
            </a:extLst>
          </p:cNvPr>
          <p:cNvSpPr>
            <a:spLocks noGrp="1"/>
          </p:cNvSpPr>
          <p:nvPr>
            <p:ph type="title"/>
          </p:nvPr>
        </p:nvSpPr>
        <p:spPr/>
        <p:txBody>
          <a:bodyPr>
            <a:noAutofit/>
          </a:bodyPr>
          <a:lstStyle/>
          <a:p>
            <a:r>
              <a:rPr lang="en-US" sz="2000" dirty="0"/>
              <a:t>Part V </a:t>
            </a:r>
            <a:br>
              <a:rPr lang="en-US" sz="2000" dirty="0"/>
            </a:br>
            <a:r>
              <a:rPr lang="en-US" sz="2000" dirty="0"/>
              <a:t>(Particulars of the transactions for the previous FY declared in returns of April to September of current FY or </a:t>
            </a:r>
            <a:r>
              <a:rPr lang="en-US" sz="2000" dirty="0" err="1"/>
              <a:t>upto</a:t>
            </a:r>
            <a:r>
              <a:rPr lang="en-US" sz="2000" dirty="0"/>
              <a:t> date of filing of annual return of previous FY whichever is earlier)</a:t>
            </a:r>
          </a:p>
        </p:txBody>
      </p:sp>
      <p:graphicFrame>
        <p:nvGraphicFramePr>
          <p:cNvPr id="4" name="Content Placeholder 3">
            <a:extLst>
              <a:ext uri="{FF2B5EF4-FFF2-40B4-BE49-F238E27FC236}">
                <a16:creationId xmlns:a16="http://schemas.microsoft.com/office/drawing/2014/main" id="{8D225DB2-9B40-4116-8244-052334E358EA}"/>
              </a:ext>
            </a:extLst>
          </p:cNvPr>
          <p:cNvGraphicFramePr>
            <a:graphicFrameLocks noGrp="1"/>
          </p:cNvGraphicFramePr>
          <p:nvPr>
            <p:ph idx="1"/>
            <p:extLst>
              <p:ext uri="{D42A27DB-BD31-4B8C-83A1-F6EECF244321}">
                <p14:modId xmlns:p14="http://schemas.microsoft.com/office/powerpoint/2010/main" val="243679950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114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2192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1000" y="0"/>
            <a:ext cx="8305800"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181F22-1B18-43AD-B1B9-2AD524B40ED0}"/>
              </a:ext>
            </a:extLst>
          </p:cNvPr>
          <p:cNvSpPr>
            <a:spLocks noGrp="1"/>
          </p:cNvSpPr>
          <p:nvPr>
            <p:ph type="title"/>
          </p:nvPr>
        </p:nvSpPr>
        <p:spPr/>
        <p:txBody>
          <a:bodyPr>
            <a:noAutofit/>
          </a:bodyPr>
          <a:lstStyle/>
          <a:p>
            <a:r>
              <a:rPr lang="en-US" sz="2000" dirty="0"/>
              <a:t>Part VI</a:t>
            </a:r>
            <a:br>
              <a:rPr lang="en-US" sz="2000" dirty="0"/>
            </a:br>
            <a:r>
              <a:rPr lang="en-US" sz="2000" dirty="0"/>
              <a:t>(Other Information)</a:t>
            </a:r>
          </a:p>
        </p:txBody>
      </p:sp>
      <p:graphicFrame>
        <p:nvGraphicFramePr>
          <p:cNvPr id="5" name="Content Placeholder 4">
            <a:extLst>
              <a:ext uri="{FF2B5EF4-FFF2-40B4-BE49-F238E27FC236}">
                <a16:creationId xmlns:a16="http://schemas.microsoft.com/office/drawing/2014/main" id="{FE0D4D2E-8EA9-47CD-8516-2202C5B4A694}"/>
              </a:ext>
            </a:extLst>
          </p:cNvPr>
          <p:cNvGraphicFramePr>
            <a:graphicFrameLocks noGrp="1"/>
          </p:cNvGraphicFramePr>
          <p:nvPr>
            <p:ph idx="1"/>
            <p:extLst>
              <p:ext uri="{D42A27DB-BD31-4B8C-83A1-F6EECF244321}">
                <p14:modId xmlns:p14="http://schemas.microsoft.com/office/powerpoint/2010/main" val="373237886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51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1000" y="0"/>
            <a:ext cx="8305800" cy="6858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1000" y="0"/>
            <a:ext cx="8305800" cy="685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C2D843-179E-4C49-ABE8-14150FD8F124}"/>
              </a:ext>
            </a:extLst>
          </p:cNvPr>
          <p:cNvGraphicFramePr>
            <a:graphicFrameLocks noGrp="1"/>
          </p:cNvGraphicFramePr>
          <p:nvPr>
            <p:ph idx="1"/>
            <p:extLst>
              <p:ext uri="{D42A27DB-BD31-4B8C-83A1-F6EECF244321}">
                <p14:modId xmlns:p14="http://schemas.microsoft.com/office/powerpoint/2010/main" val="1803128340"/>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4C1122C-8F81-4187-BA7F-CB7598CF24F4}"/>
              </a:ext>
            </a:extLst>
          </p:cNvPr>
          <p:cNvSpPr>
            <a:spLocks noGrp="1"/>
          </p:cNvSpPr>
          <p:nvPr>
            <p:ph type="title"/>
          </p:nvPr>
        </p:nvSpPr>
        <p:spPr/>
        <p:txBody>
          <a:bodyPr/>
          <a:lstStyle/>
          <a:p>
            <a:r>
              <a:rPr lang="en-US" dirty="0"/>
              <a:t>Analysis</a:t>
            </a:r>
          </a:p>
        </p:txBody>
      </p:sp>
    </p:spTree>
    <p:extLst>
      <p:ext uri="{BB962C8B-B14F-4D97-AF65-F5344CB8AC3E}">
        <p14:creationId xmlns:p14="http://schemas.microsoft.com/office/powerpoint/2010/main" val="2970934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57863745"/>
              </p:ext>
            </p:extLst>
          </p:nvPr>
        </p:nvGraphicFramePr>
        <p:xfrm>
          <a:off x="304800" y="9144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8B1141-9CB2-406D-8060-52658F74A410}"/>
              </a:ext>
            </a:extLst>
          </p:cNvPr>
          <p:cNvSpPr>
            <a:spLocks noGrp="1"/>
          </p:cNvSpPr>
          <p:nvPr>
            <p:ph idx="1"/>
          </p:nvPr>
        </p:nvSpPr>
        <p:spPr/>
        <p:txBody>
          <a:bodyPr/>
          <a:lstStyle/>
          <a:p>
            <a:r>
              <a:rPr lang="en-US" dirty="0"/>
              <a:t>GSTR – 3B and GSTR – 1 is not matching with Books – What to do ?</a:t>
            </a:r>
          </a:p>
          <a:p>
            <a:endParaRPr lang="en-US" dirty="0"/>
          </a:p>
          <a:p>
            <a:r>
              <a:rPr lang="en-US" dirty="0"/>
              <a:t>Exempted supply, Nil Rated and Non GST supply had not mentioned while filling GSTR – 1 and GSTR – 3B – what to do ?</a:t>
            </a:r>
          </a:p>
          <a:p>
            <a:endParaRPr lang="en-US" dirty="0"/>
          </a:p>
          <a:p>
            <a:r>
              <a:rPr lang="en-US" dirty="0"/>
              <a:t>Blockage of credit u/s 17(5) not entered in 3B ?</a:t>
            </a:r>
          </a:p>
          <a:p>
            <a:endParaRPr lang="en-US" dirty="0"/>
          </a:p>
        </p:txBody>
      </p:sp>
      <p:sp>
        <p:nvSpPr>
          <p:cNvPr id="3" name="Title 2">
            <a:extLst>
              <a:ext uri="{FF2B5EF4-FFF2-40B4-BE49-F238E27FC236}">
                <a16:creationId xmlns:a16="http://schemas.microsoft.com/office/drawing/2014/main" id="{F978FA06-D16B-4D46-A99C-43275CB25B6D}"/>
              </a:ext>
            </a:extLst>
          </p:cNvPr>
          <p:cNvSpPr>
            <a:spLocks noGrp="1"/>
          </p:cNvSpPr>
          <p:nvPr>
            <p:ph type="title"/>
          </p:nvPr>
        </p:nvSpPr>
        <p:spPr/>
        <p:txBody>
          <a:bodyPr/>
          <a:lstStyle/>
          <a:p>
            <a:r>
              <a:rPr lang="en-US" dirty="0"/>
              <a:t>Issues</a:t>
            </a:r>
          </a:p>
        </p:txBody>
      </p:sp>
    </p:spTree>
    <p:extLst>
      <p:ext uri="{BB962C8B-B14F-4D97-AF65-F5344CB8AC3E}">
        <p14:creationId xmlns:p14="http://schemas.microsoft.com/office/powerpoint/2010/main" val="2363379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33CE4D-54CC-4AEC-9DAD-29DCD14F4176}"/>
              </a:ext>
            </a:extLst>
          </p:cNvPr>
          <p:cNvSpPr>
            <a:spLocks noGrp="1"/>
          </p:cNvSpPr>
          <p:nvPr>
            <p:ph idx="1"/>
          </p:nvPr>
        </p:nvSpPr>
        <p:spPr/>
        <p:txBody>
          <a:bodyPr>
            <a:normAutofit fontScale="85000" lnSpcReduction="20000"/>
          </a:bodyPr>
          <a:lstStyle/>
          <a:p>
            <a:r>
              <a:rPr lang="en-US" sz="3600" dirty="0"/>
              <a:t>ITC availed via GSTR – 3B </a:t>
            </a:r>
            <a:r>
              <a:rPr lang="en-US" sz="3600" dirty="0" err="1"/>
              <a:t>Reco</a:t>
            </a:r>
            <a:r>
              <a:rPr lang="en-US" sz="3600" dirty="0"/>
              <a:t> for FY 2017- 18 with GSTR – 2A ?</a:t>
            </a:r>
          </a:p>
          <a:p>
            <a:endParaRPr lang="en-US" sz="3600" dirty="0"/>
          </a:p>
          <a:p>
            <a:r>
              <a:rPr lang="en-US" sz="3600" dirty="0"/>
              <a:t>GSTR – 3B bifurcation with Input goods / Input Services / Capital Goods ?</a:t>
            </a:r>
          </a:p>
          <a:p>
            <a:endParaRPr lang="en-US" sz="3600" dirty="0"/>
          </a:p>
          <a:p>
            <a:r>
              <a:rPr lang="en-US" sz="3600" dirty="0"/>
              <a:t>Inward supplies from composition dealers, deemed supply from job workers etc. are required to be reported separately while filling Annual return</a:t>
            </a:r>
            <a:r>
              <a:rPr lang="en-US" sz="3600" dirty="0">
                <a:ea typeface="Segoe UI Symbol" pitchFamily="34" charset="0"/>
                <a:cs typeface="Times New Roman" pitchFamily="18" charset="0"/>
              </a:rPr>
              <a:t>.</a:t>
            </a:r>
          </a:p>
          <a:p>
            <a:endParaRPr lang="en-US" dirty="0"/>
          </a:p>
        </p:txBody>
      </p:sp>
      <p:sp>
        <p:nvSpPr>
          <p:cNvPr id="3" name="Title 2">
            <a:extLst>
              <a:ext uri="{FF2B5EF4-FFF2-40B4-BE49-F238E27FC236}">
                <a16:creationId xmlns:a16="http://schemas.microsoft.com/office/drawing/2014/main" id="{C314DF32-DC7A-4E28-9395-78AFBA0B0D3C}"/>
              </a:ext>
            </a:extLst>
          </p:cNvPr>
          <p:cNvSpPr>
            <a:spLocks noGrp="1"/>
          </p:cNvSpPr>
          <p:nvPr>
            <p:ph type="title"/>
          </p:nvPr>
        </p:nvSpPr>
        <p:spPr/>
        <p:txBody>
          <a:bodyPr/>
          <a:lstStyle/>
          <a:p>
            <a:r>
              <a:rPr lang="en-US" dirty="0"/>
              <a:t>Issues</a:t>
            </a:r>
          </a:p>
        </p:txBody>
      </p:sp>
    </p:spTree>
    <p:extLst>
      <p:ext uri="{BB962C8B-B14F-4D97-AF65-F5344CB8AC3E}">
        <p14:creationId xmlns:p14="http://schemas.microsoft.com/office/powerpoint/2010/main" val="3112402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2AA544-3632-42B5-ADF5-54C61AEF5313}"/>
              </a:ext>
            </a:extLst>
          </p:cNvPr>
          <p:cNvSpPr>
            <a:spLocks noGrp="1"/>
          </p:cNvSpPr>
          <p:nvPr>
            <p:ph idx="1"/>
          </p:nvPr>
        </p:nvSpPr>
        <p:spPr/>
        <p:txBody>
          <a:bodyPr>
            <a:normAutofit fontScale="25000" lnSpcReduction="20000"/>
          </a:bodyPr>
          <a:lstStyle/>
          <a:p>
            <a:r>
              <a:rPr lang="en-US" sz="10800" dirty="0">
                <a:ea typeface="Segoe UI Symbol" pitchFamily="34" charset="0"/>
                <a:cs typeface="Times New Roman" pitchFamily="18" charset="0"/>
              </a:rPr>
              <a:t>HSN wise details for inward supplies was not required to be reported in GSTR-3B but the same details have to mentioned in Annual return.</a:t>
            </a:r>
          </a:p>
          <a:p>
            <a:endParaRPr lang="en-US" sz="10800" dirty="0">
              <a:ea typeface="Segoe UI Symbol" pitchFamily="34" charset="0"/>
              <a:cs typeface="Times New Roman" pitchFamily="18" charset="0"/>
            </a:endParaRPr>
          </a:p>
          <a:p>
            <a:r>
              <a:rPr lang="en-US" sz="10800" dirty="0">
                <a:cs typeface="Times New Roman" pitchFamily="18" charset="0"/>
              </a:rPr>
              <a:t>It appears that any additional liability arising out of error/omission in GSTR-1 and GSTR-3B cannot be paid at the time of filing annual return</a:t>
            </a:r>
            <a:r>
              <a:rPr lang="en-US" sz="10800" dirty="0">
                <a:solidFill>
                  <a:srgbClr val="FFFF00"/>
                </a:solidFill>
                <a:cs typeface="Times New Roman" pitchFamily="18" charset="0"/>
              </a:rPr>
              <a:t>. </a:t>
            </a:r>
            <a:endParaRPr lang="en-US" sz="10800" dirty="0">
              <a:solidFill>
                <a:srgbClr val="FFFF00"/>
              </a:solidFill>
              <a:ea typeface="Segoe UI Symbol" pitchFamily="34" charset="0"/>
              <a:cs typeface="Times New Roman" pitchFamily="18" charset="0"/>
            </a:endParaRPr>
          </a:p>
          <a:p>
            <a:endParaRPr lang="en-US" sz="9600" dirty="0">
              <a:ea typeface="Segoe UI Symbol" pitchFamily="34" charset="0"/>
              <a:cs typeface="Times New Roman" pitchFamily="18" charset="0"/>
            </a:endParaRPr>
          </a:p>
          <a:p>
            <a:endParaRPr lang="en-US" sz="9600" dirty="0">
              <a:ea typeface="Segoe UI Symbol" pitchFamily="34" charset="0"/>
              <a:cs typeface="Times New Roman" pitchFamily="18" charset="0"/>
            </a:endParaRPr>
          </a:p>
          <a:p>
            <a:endParaRPr lang="en-US" dirty="0"/>
          </a:p>
        </p:txBody>
      </p:sp>
      <p:sp>
        <p:nvSpPr>
          <p:cNvPr id="3" name="Title 2">
            <a:extLst>
              <a:ext uri="{FF2B5EF4-FFF2-40B4-BE49-F238E27FC236}">
                <a16:creationId xmlns:a16="http://schemas.microsoft.com/office/drawing/2014/main" id="{0F270D97-D207-4A29-BF0C-B304E7B5D4F0}"/>
              </a:ext>
            </a:extLst>
          </p:cNvPr>
          <p:cNvSpPr>
            <a:spLocks noGrp="1"/>
          </p:cNvSpPr>
          <p:nvPr>
            <p:ph type="title"/>
          </p:nvPr>
        </p:nvSpPr>
        <p:spPr>
          <a:xfrm>
            <a:off x="454855" y="314413"/>
            <a:ext cx="8229600" cy="1143000"/>
          </a:xfrm>
        </p:spPr>
        <p:txBody>
          <a:bodyPr/>
          <a:lstStyle/>
          <a:p>
            <a:r>
              <a:rPr lang="en-US" dirty="0"/>
              <a:t>Issues</a:t>
            </a:r>
          </a:p>
        </p:txBody>
      </p:sp>
    </p:spTree>
    <p:extLst>
      <p:ext uri="{BB962C8B-B14F-4D97-AF65-F5344CB8AC3E}">
        <p14:creationId xmlns:p14="http://schemas.microsoft.com/office/powerpoint/2010/main" val="3219078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352800"/>
            <a:ext cx="7772400" cy="1212112"/>
          </a:xfrm>
        </p:spPr>
        <p:txBody>
          <a:bodyPr>
            <a:noAutofit/>
          </a:bodyPr>
          <a:lstStyle/>
          <a:p>
            <a:pPr algn="ctr"/>
            <a:r>
              <a:rPr lang="en-US" sz="8000" dirty="0">
                <a:solidFill>
                  <a:schemeClr val="tx2">
                    <a:lumMod val="50000"/>
                  </a:schemeClr>
                </a:solidFill>
                <a:latin typeface="Times New Roman" pitchFamily="18" charset="0"/>
                <a:cs typeface="Times New Roman" pitchFamily="18" charset="0"/>
              </a:rPr>
              <a:t>FAQs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a:solidFill>
                  <a:srgbClr val="FFFF00"/>
                </a:solidFill>
                <a:latin typeface="Times New Roman" pitchFamily="18" charset="0"/>
                <a:cs typeface="Times New Roman" pitchFamily="18" charset="0"/>
              </a:rPr>
              <a:t>GSTR 9/9A </a:t>
            </a:r>
            <a:r>
              <a:rPr lang="en-US" sz="3200" dirty="0">
                <a:latin typeface="Times New Roman" pitchFamily="18" charset="0"/>
                <a:cs typeface="Times New Roman" pitchFamily="18" charset="0"/>
              </a:rPr>
              <a:t>is an annual return to be filed once in a year by the registered taxpayers under GST including those registered under composition levy scheme.</a:t>
            </a:r>
          </a:p>
          <a:p>
            <a:r>
              <a:rPr lang="en-US" sz="3200" dirty="0">
                <a:latin typeface="Times New Roman" pitchFamily="18" charset="0"/>
                <a:cs typeface="Times New Roman" pitchFamily="18" charset="0"/>
              </a:rPr>
              <a:t> It consists of details regarding the supplies made and received during the year under different tax heads i.e. CGST, SGST and IGST.</a:t>
            </a:r>
          </a:p>
          <a:p>
            <a:r>
              <a:rPr lang="en-US" sz="3200" dirty="0">
                <a:latin typeface="Times New Roman" pitchFamily="18" charset="0"/>
                <a:cs typeface="Times New Roman" pitchFamily="18" charset="0"/>
              </a:rPr>
              <a:t> It consolidates the information furnished in the monthly/quarterly returns during the year.</a:t>
            </a:r>
          </a:p>
        </p:txBody>
      </p:sp>
      <p:sp>
        <p:nvSpPr>
          <p:cNvPr id="3" name="Title 2"/>
          <p:cNvSpPr>
            <a:spLocks noGrp="1"/>
          </p:cNvSpPr>
          <p:nvPr>
            <p:ph type="title"/>
          </p:nvPr>
        </p:nvSpPr>
        <p:spPr/>
        <p:txBody>
          <a:bodyPr>
            <a:normAutofit fontScale="90000"/>
          </a:bodyPr>
          <a:lstStyle/>
          <a:p>
            <a:br>
              <a:rPr lang="en-US" dirty="0"/>
            </a:br>
            <a:r>
              <a:rPr lang="en-US" sz="6700" u="sng" dirty="0">
                <a:solidFill>
                  <a:schemeClr val="accent1">
                    <a:lumMod val="40000"/>
                    <a:lumOff val="60000"/>
                  </a:schemeClr>
                </a:solidFill>
                <a:latin typeface="Times New Roman" pitchFamily="18" charset="0"/>
                <a:cs typeface="Times New Roman" pitchFamily="18" charset="0"/>
              </a:rPr>
              <a:t>Overview of GSTR-9</a:t>
            </a:r>
            <a:br>
              <a:rPr lang="en-US" dirty="0"/>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A7AE68-D694-47BE-84CC-650278B14990}"/>
              </a:ext>
            </a:extLst>
          </p:cNvPr>
          <p:cNvSpPr>
            <a:spLocks noGrp="1"/>
          </p:cNvSpPr>
          <p:nvPr>
            <p:ph idx="1"/>
          </p:nvPr>
        </p:nvSpPr>
        <p:spPr>
          <a:xfrm>
            <a:off x="431409" y="1417638"/>
            <a:ext cx="8229600" cy="4525963"/>
          </a:xfrm>
        </p:spPr>
        <p:txBody>
          <a:bodyPr>
            <a:normAutofit fontScale="92500"/>
          </a:bodyPr>
          <a:lstStyle/>
          <a:p>
            <a:r>
              <a:rPr lang="en-US" sz="2400" b="1" spc="-75" dirty="0">
                <a:solidFill>
                  <a:srgbClr val="FFC000"/>
                </a:solidFill>
                <a:latin typeface="Times New Roman"/>
                <a:cs typeface="Times New Roman"/>
              </a:rPr>
              <a:t>Is </a:t>
            </a:r>
            <a:r>
              <a:rPr lang="en-US" sz="2400" b="1" spc="30" dirty="0">
                <a:solidFill>
                  <a:srgbClr val="FFC000"/>
                </a:solidFill>
                <a:latin typeface="Times New Roman"/>
                <a:cs typeface="Times New Roman"/>
              </a:rPr>
              <a:t>it</a:t>
            </a:r>
            <a:r>
              <a:rPr lang="en-US" sz="2400" b="1" spc="-140" dirty="0">
                <a:solidFill>
                  <a:srgbClr val="FFC000"/>
                </a:solidFill>
                <a:latin typeface="Times New Roman"/>
                <a:cs typeface="Times New Roman"/>
              </a:rPr>
              <a:t> </a:t>
            </a:r>
            <a:r>
              <a:rPr lang="en-US" sz="2400" b="1" spc="-25" dirty="0">
                <a:solidFill>
                  <a:srgbClr val="FFC000"/>
                </a:solidFill>
                <a:latin typeface="Times New Roman"/>
                <a:cs typeface="Times New Roman"/>
              </a:rPr>
              <a:t>mandatory  </a:t>
            </a:r>
            <a:r>
              <a:rPr lang="en-US" sz="2400" b="1" spc="70" dirty="0">
                <a:solidFill>
                  <a:srgbClr val="FFC000"/>
                </a:solidFill>
                <a:latin typeface="Times New Roman"/>
                <a:cs typeface="Times New Roman"/>
              </a:rPr>
              <a:t>to </a:t>
            </a:r>
            <a:r>
              <a:rPr lang="en-US" sz="2400" b="1" spc="20" dirty="0">
                <a:solidFill>
                  <a:srgbClr val="FFC000"/>
                </a:solidFill>
                <a:latin typeface="Times New Roman"/>
                <a:cs typeface="Times New Roman"/>
              </a:rPr>
              <a:t>file </a:t>
            </a:r>
            <a:r>
              <a:rPr lang="en-US" sz="2400" b="1" spc="-95" dirty="0">
                <a:solidFill>
                  <a:srgbClr val="FFC000"/>
                </a:solidFill>
                <a:latin typeface="Times New Roman"/>
                <a:cs typeface="Times New Roman"/>
              </a:rPr>
              <a:t>Form  </a:t>
            </a:r>
            <a:r>
              <a:rPr lang="en-US" sz="2400" b="1" spc="-215" dirty="0">
                <a:solidFill>
                  <a:srgbClr val="FFC000"/>
                </a:solidFill>
                <a:latin typeface="Times New Roman"/>
                <a:cs typeface="Times New Roman"/>
              </a:rPr>
              <a:t>GSTR-9  </a:t>
            </a:r>
            <a:r>
              <a:rPr lang="en-US" sz="2400" b="1" spc="-215" dirty="0">
                <a:solidFill>
                  <a:srgbClr val="FFFFFF"/>
                </a:solidFill>
                <a:latin typeface="Times New Roman"/>
                <a:cs typeface="Times New Roman"/>
              </a:rPr>
              <a:t>- </a:t>
            </a:r>
            <a:r>
              <a:rPr lang="en-US" sz="2400" spc="-245" dirty="0">
                <a:latin typeface="Times New Roman"/>
                <a:cs typeface="Times New Roman"/>
              </a:rPr>
              <a:t>Yes,  </a:t>
            </a:r>
            <a:r>
              <a:rPr lang="en-US" sz="2400" spc="-175" dirty="0">
                <a:latin typeface="Times New Roman"/>
                <a:cs typeface="Times New Roman"/>
              </a:rPr>
              <a:t>it’s </a:t>
            </a:r>
            <a:r>
              <a:rPr lang="en-US" sz="2400" spc="-130" dirty="0">
                <a:latin typeface="Times New Roman"/>
                <a:cs typeface="Times New Roman"/>
              </a:rPr>
              <a:t>mandatory </a:t>
            </a:r>
            <a:r>
              <a:rPr lang="en-US" sz="2400" spc="-45" dirty="0">
                <a:latin typeface="Times New Roman"/>
                <a:cs typeface="Times New Roman"/>
              </a:rPr>
              <a:t>to </a:t>
            </a:r>
            <a:r>
              <a:rPr lang="en-US" sz="2400" spc="-140" dirty="0">
                <a:latin typeface="Times New Roman"/>
                <a:cs typeface="Times New Roman"/>
              </a:rPr>
              <a:t>file  </a:t>
            </a:r>
            <a:r>
              <a:rPr lang="en-US" sz="2400" spc="-135" dirty="0">
                <a:latin typeface="Times New Roman"/>
                <a:cs typeface="Times New Roman"/>
              </a:rPr>
              <a:t>Form </a:t>
            </a:r>
            <a:r>
              <a:rPr lang="en-US" sz="2400" spc="-185" dirty="0">
                <a:latin typeface="Times New Roman"/>
                <a:cs typeface="Times New Roman"/>
              </a:rPr>
              <a:t>GSTR-9 </a:t>
            </a:r>
            <a:r>
              <a:rPr lang="en-US" sz="2400" spc="-100" dirty="0">
                <a:latin typeface="Times New Roman"/>
                <a:cs typeface="Times New Roman"/>
              </a:rPr>
              <a:t>for </a:t>
            </a:r>
            <a:r>
              <a:rPr lang="en-US" sz="2400" spc="-110" dirty="0">
                <a:latin typeface="Times New Roman"/>
                <a:cs typeface="Times New Roman"/>
              </a:rPr>
              <a:t>normal  </a:t>
            </a:r>
            <a:r>
              <a:rPr lang="en-US" sz="2400" spc="-140" dirty="0">
                <a:latin typeface="Times New Roman"/>
                <a:cs typeface="Times New Roman"/>
              </a:rPr>
              <a:t>taxpayers </a:t>
            </a:r>
            <a:r>
              <a:rPr lang="en-US" sz="2400" spc="-155" dirty="0">
                <a:latin typeface="Times New Roman"/>
                <a:cs typeface="Times New Roman"/>
              </a:rPr>
              <a:t>who </a:t>
            </a:r>
            <a:r>
              <a:rPr lang="en-US" sz="2400" spc="-114" dirty="0">
                <a:latin typeface="Times New Roman"/>
                <a:cs typeface="Times New Roman"/>
              </a:rPr>
              <a:t>are </a:t>
            </a:r>
            <a:r>
              <a:rPr lang="en-US" sz="2400" spc="-160" dirty="0">
                <a:latin typeface="Times New Roman"/>
                <a:cs typeface="Times New Roman"/>
              </a:rPr>
              <a:t>filing  </a:t>
            </a:r>
            <a:r>
              <a:rPr lang="en-US" sz="2400" spc="-105" dirty="0">
                <a:latin typeface="Times New Roman"/>
                <a:cs typeface="Times New Roman"/>
              </a:rPr>
              <a:t>GSTR-1/3B.</a:t>
            </a:r>
          </a:p>
          <a:p>
            <a:endParaRPr lang="en-US" sz="2400" spc="-105" dirty="0">
              <a:latin typeface="Times New Roman"/>
              <a:cs typeface="Times New Roman"/>
            </a:endParaRPr>
          </a:p>
          <a:p>
            <a:r>
              <a:rPr lang="en-US" sz="2400" b="1" spc="45" dirty="0">
                <a:solidFill>
                  <a:srgbClr val="FFC000"/>
                </a:solidFill>
                <a:latin typeface="Times New Roman"/>
                <a:cs typeface="Times New Roman"/>
              </a:rPr>
              <a:t>Do </a:t>
            </a:r>
            <a:r>
              <a:rPr lang="en-US" sz="2400" b="1" spc="-120" dirty="0">
                <a:solidFill>
                  <a:srgbClr val="FFC000"/>
                </a:solidFill>
                <a:latin typeface="Times New Roman"/>
                <a:cs typeface="Times New Roman"/>
              </a:rPr>
              <a:t>a </a:t>
            </a:r>
            <a:r>
              <a:rPr lang="en-US" sz="2400" b="1" dirty="0">
                <a:solidFill>
                  <a:srgbClr val="FFC000"/>
                </a:solidFill>
                <a:latin typeface="Times New Roman"/>
                <a:cs typeface="Times New Roman"/>
              </a:rPr>
              <a:t>Registered  </a:t>
            </a:r>
            <a:r>
              <a:rPr lang="en-US" sz="2400" b="1" spc="-50" dirty="0">
                <a:solidFill>
                  <a:srgbClr val="FFC000"/>
                </a:solidFill>
                <a:latin typeface="Times New Roman"/>
                <a:cs typeface="Times New Roman"/>
              </a:rPr>
              <a:t>Person </a:t>
            </a:r>
            <a:r>
              <a:rPr lang="en-US" sz="2400" b="1" spc="45" dirty="0">
                <a:solidFill>
                  <a:srgbClr val="FFC000"/>
                </a:solidFill>
                <a:latin typeface="Times New Roman"/>
                <a:cs typeface="Times New Roman"/>
              </a:rPr>
              <a:t>need </a:t>
            </a:r>
            <a:r>
              <a:rPr lang="en-US" sz="2400" b="1" spc="65" dirty="0">
                <a:solidFill>
                  <a:srgbClr val="FFC000"/>
                </a:solidFill>
                <a:latin typeface="Times New Roman"/>
                <a:cs typeface="Times New Roman"/>
              </a:rPr>
              <a:t>to  </a:t>
            </a:r>
            <a:r>
              <a:rPr lang="en-US" sz="2400" b="1" spc="20" dirty="0">
                <a:solidFill>
                  <a:srgbClr val="FFC000"/>
                </a:solidFill>
                <a:latin typeface="Times New Roman"/>
                <a:cs typeface="Times New Roman"/>
              </a:rPr>
              <a:t>file </a:t>
            </a:r>
            <a:r>
              <a:rPr lang="en-US" sz="2400" b="1" spc="-95" dirty="0">
                <a:solidFill>
                  <a:srgbClr val="FFC000"/>
                </a:solidFill>
                <a:latin typeface="Times New Roman"/>
                <a:cs typeface="Times New Roman"/>
              </a:rPr>
              <a:t>Form</a:t>
            </a:r>
            <a:r>
              <a:rPr lang="en-US" sz="2400" b="1" spc="-235" dirty="0">
                <a:solidFill>
                  <a:srgbClr val="FFC000"/>
                </a:solidFill>
                <a:latin typeface="Times New Roman"/>
                <a:cs typeface="Times New Roman"/>
              </a:rPr>
              <a:t> </a:t>
            </a:r>
            <a:r>
              <a:rPr lang="en-US" sz="2400" b="1" spc="-185" dirty="0">
                <a:solidFill>
                  <a:srgbClr val="FFC000"/>
                </a:solidFill>
                <a:latin typeface="Times New Roman"/>
                <a:cs typeface="Times New Roman"/>
              </a:rPr>
              <a:t>GSTR-9  </a:t>
            </a:r>
            <a:r>
              <a:rPr lang="en-US" sz="2400" b="1" dirty="0">
                <a:solidFill>
                  <a:srgbClr val="FFC000"/>
                </a:solidFill>
                <a:latin typeface="Times New Roman"/>
                <a:cs typeface="Times New Roman"/>
              </a:rPr>
              <a:t>or </a:t>
            </a:r>
            <a:r>
              <a:rPr lang="en-US" sz="2400" b="1" spc="-95" dirty="0">
                <a:solidFill>
                  <a:srgbClr val="FFC000"/>
                </a:solidFill>
                <a:latin typeface="Times New Roman"/>
                <a:cs typeface="Times New Roman"/>
              </a:rPr>
              <a:t>Form </a:t>
            </a:r>
            <a:r>
              <a:rPr lang="en-US" sz="2400" b="1" spc="-200" dirty="0">
                <a:solidFill>
                  <a:srgbClr val="FFC000"/>
                </a:solidFill>
                <a:latin typeface="Times New Roman"/>
                <a:cs typeface="Times New Roman"/>
              </a:rPr>
              <a:t>GSTR-  </a:t>
            </a:r>
            <a:r>
              <a:rPr lang="en-US" sz="2400" b="1" spc="-220" dirty="0">
                <a:solidFill>
                  <a:srgbClr val="FFC000"/>
                </a:solidFill>
                <a:latin typeface="Times New Roman"/>
                <a:cs typeface="Times New Roman"/>
              </a:rPr>
              <a:t>9A  </a:t>
            </a:r>
            <a:r>
              <a:rPr lang="en-US" sz="2400" b="1" spc="-220" dirty="0">
                <a:solidFill>
                  <a:srgbClr val="FFFFFF"/>
                </a:solidFill>
                <a:latin typeface="Times New Roman"/>
                <a:cs typeface="Times New Roman"/>
              </a:rPr>
              <a:t>- </a:t>
            </a:r>
            <a:r>
              <a:rPr lang="en-US" sz="2400" spc="-100" dirty="0">
                <a:latin typeface="Times New Roman"/>
                <a:cs typeface="Times New Roman"/>
              </a:rPr>
              <a:t>The </a:t>
            </a:r>
            <a:r>
              <a:rPr lang="en-US" sz="2400" spc="-65" dirty="0">
                <a:latin typeface="Times New Roman"/>
                <a:cs typeface="Times New Roman"/>
              </a:rPr>
              <a:t>period </a:t>
            </a:r>
            <a:r>
              <a:rPr lang="en-US" sz="2400" spc="-85" dirty="0">
                <a:latin typeface="Times New Roman"/>
                <a:cs typeface="Times New Roman"/>
              </a:rPr>
              <a:t>during </a:t>
            </a:r>
            <a:r>
              <a:rPr lang="en-US" sz="2400" spc="-114" dirty="0">
                <a:latin typeface="Times New Roman"/>
                <a:cs typeface="Times New Roman"/>
              </a:rPr>
              <a:t>which </a:t>
            </a:r>
            <a:r>
              <a:rPr lang="en-US" sz="2400" spc="-60" dirty="0">
                <a:latin typeface="Times New Roman"/>
                <a:cs typeface="Times New Roman"/>
              </a:rPr>
              <a:t>the </a:t>
            </a:r>
            <a:r>
              <a:rPr lang="en-US" sz="2400" spc="-100" dirty="0">
                <a:latin typeface="Times New Roman"/>
                <a:cs typeface="Times New Roman"/>
              </a:rPr>
              <a:t>taxpayer  </a:t>
            </a:r>
            <a:r>
              <a:rPr lang="en-US" sz="2400" spc="-90" dirty="0">
                <a:latin typeface="Times New Roman"/>
                <a:cs typeface="Times New Roman"/>
              </a:rPr>
              <a:t>remained </a:t>
            </a:r>
            <a:r>
              <a:rPr lang="en-US" sz="2400" spc="-160" dirty="0">
                <a:latin typeface="Times New Roman"/>
                <a:cs typeface="Times New Roman"/>
              </a:rPr>
              <a:t>as </a:t>
            </a:r>
            <a:r>
              <a:rPr lang="en-US" sz="2400" b="1" spc="25" dirty="0">
                <a:latin typeface="Times New Roman"/>
                <a:cs typeface="Times New Roman"/>
              </a:rPr>
              <a:t>composition </a:t>
            </a:r>
            <a:r>
              <a:rPr lang="en-US" sz="2400" b="1" spc="-10" dirty="0">
                <a:latin typeface="Times New Roman"/>
                <a:cs typeface="Times New Roman"/>
              </a:rPr>
              <a:t>taxpayer</a:t>
            </a:r>
            <a:r>
              <a:rPr lang="en-US" sz="2400" spc="-10" dirty="0">
                <a:latin typeface="Times New Roman"/>
                <a:cs typeface="Times New Roman"/>
              </a:rPr>
              <a:t>,  </a:t>
            </a:r>
            <a:r>
              <a:rPr lang="en-US" sz="2400" spc="-100" dirty="0">
                <a:latin typeface="Times New Roman"/>
                <a:cs typeface="Times New Roman"/>
              </a:rPr>
              <a:t>Form </a:t>
            </a:r>
            <a:r>
              <a:rPr lang="en-US" sz="2400" spc="-145" dirty="0">
                <a:latin typeface="Times New Roman"/>
                <a:cs typeface="Times New Roman"/>
              </a:rPr>
              <a:t>GSTR-9A </a:t>
            </a:r>
            <a:r>
              <a:rPr lang="en-US" sz="2400" spc="-125" dirty="0">
                <a:latin typeface="Times New Roman"/>
                <a:cs typeface="Times New Roman"/>
              </a:rPr>
              <a:t>is </a:t>
            </a:r>
            <a:r>
              <a:rPr lang="en-US" sz="2400" spc="-70" dirty="0">
                <a:latin typeface="Times New Roman"/>
                <a:cs typeface="Times New Roman"/>
              </a:rPr>
              <a:t>required </a:t>
            </a:r>
            <a:r>
              <a:rPr lang="en-US" sz="2400" spc="-30" dirty="0">
                <a:latin typeface="Times New Roman"/>
                <a:cs typeface="Times New Roman"/>
              </a:rPr>
              <a:t>to </a:t>
            </a:r>
            <a:r>
              <a:rPr lang="en-US" sz="2400" spc="-90" dirty="0">
                <a:latin typeface="Times New Roman"/>
                <a:cs typeface="Times New Roman"/>
              </a:rPr>
              <a:t>be </a:t>
            </a:r>
            <a:r>
              <a:rPr lang="en-US" sz="2400" spc="-70" dirty="0">
                <a:latin typeface="Times New Roman"/>
                <a:cs typeface="Times New Roman"/>
              </a:rPr>
              <a:t>filed.  </a:t>
            </a:r>
            <a:r>
              <a:rPr lang="en-US" sz="2400" spc="-90" dirty="0">
                <a:latin typeface="Times New Roman"/>
                <a:cs typeface="Times New Roman"/>
              </a:rPr>
              <a:t>And, </a:t>
            </a:r>
            <a:r>
              <a:rPr lang="en-US" sz="2400" spc="-70" dirty="0">
                <a:latin typeface="Times New Roman"/>
                <a:cs typeface="Times New Roman"/>
              </a:rPr>
              <a:t>for </a:t>
            </a:r>
            <a:r>
              <a:rPr lang="en-US" sz="2400" spc="-65" dirty="0">
                <a:latin typeface="Times New Roman"/>
                <a:cs typeface="Times New Roman"/>
              </a:rPr>
              <a:t>period </a:t>
            </a:r>
            <a:r>
              <a:rPr lang="en-US" sz="2400" spc="-75" dirty="0">
                <a:latin typeface="Times New Roman"/>
                <a:cs typeface="Times New Roman"/>
              </a:rPr>
              <a:t>for </a:t>
            </a:r>
            <a:r>
              <a:rPr lang="en-US" sz="2400" spc="-114" dirty="0">
                <a:latin typeface="Times New Roman"/>
                <a:cs typeface="Times New Roman"/>
              </a:rPr>
              <a:t>which </a:t>
            </a:r>
            <a:r>
              <a:rPr lang="en-US" sz="2400" spc="-60" dirty="0">
                <a:latin typeface="Times New Roman"/>
                <a:cs typeface="Times New Roman"/>
              </a:rPr>
              <a:t>the </a:t>
            </a:r>
            <a:r>
              <a:rPr lang="en-US" sz="2400" spc="-100" dirty="0">
                <a:latin typeface="Times New Roman"/>
                <a:cs typeface="Times New Roman"/>
              </a:rPr>
              <a:t>taxpayer  </a:t>
            </a:r>
            <a:r>
              <a:rPr lang="en-US" sz="2400" spc="-125" dirty="0">
                <a:latin typeface="Times New Roman"/>
                <a:cs typeface="Times New Roman"/>
              </a:rPr>
              <a:t>is </a:t>
            </a:r>
            <a:r>
              <a:rPr lang="en-US" sz="2400" spc="-70" dirty="0">
                <a:latin typeface="Times New Roman"/>
                <a:cs typeface="Times New Roman"/>
              </a:rPr>
              <a:t>registered </a:t>
            </a:r>
            <a:r>
              <a:rPr lang="en-US" sz="2400" spc="-160" dirty="0">
                <a:latin typeface="Times New Roman"/>
                <a:cs typeface="Times New Roman"/>
              </a:rPr>
              <a:t>as </a:t>
            </a:r>
            <a:r>
              <a:rPr lang="en-US" sz="2400" b="1" spc="-5" dirty="0">
                <a:latin typeface="Times New Roman"/>
                <a:cs typeface="Times New Roman"/>
              </a:rPr>
              <a:t>normal </a:t>
            </a:r>
            <a:r>
              <a:rPr lang="en-US" sz="2400" b="1" spc="-15" dirty="0">
                <a:latin typeface="Times New Roman"/>
                <a:cs typeface="Times New Roman"/>
              </a:rPr>
              <a:t>taxpayer</a:t>
            </a:r>
            <a:r>
              <a:rPr lang="en-US" sz="2400" spc="-15" dirty="0">
                <a:latin typeface="Times New Roman"/>
                <a:cs typeface="Times New Roman"/>
              </a:rPr>
              <a:t>,  </a:t>
            </a:r>
            <a:r>
              <a:rPr lang="en-US" sz="2400" spc="-100" dirty="0">
                <a:latin typeface="Times New Roman"/>
                <a:cs typeface="Times New Roman"/>
              </a:rPr>
              <a:t>Form </a:t>
            </a:r>
            <a:r>
              <a:rPr lang="en-US" sz="2400" spc="-130" dirty="0">
                <a:latin typeface="Times New Roman"/>
                <a:cs typeface="Times New Roman"/>
              </a:rPr>
              <a:t>GSTR-9 </a:t>
            </a:r>
            <a:r>
              <a:rPr lang="en-US" sz="2400" spc="-125" dirty="0">
                <a:latin typeface="Times New Roman"/>
                <a:cs typeface="Times New Roman"/>
              </a:rPr>
              <a:t>is </a:t>
            </a:r>
            <a:r>
              <a:rPr lang="en-US" sz="2400" spc="-70" dirty="0">
                <a:latin typeface="Times New Roman"/>
                <a:cs typeface="Times New Roman"/>
              </a:rPr>
              <a:t>required </a:t>
            </a:r>
            <a:r>
              <a:rPr lang="en-US" sz="2400" spc="-30" dirty="0">
                <a:latin typeface="Times New Roman"/>
                <a:cs typeface="Times New Roman"/>
              </a:rPr>
              <a:t>to </a:t>
            </a:r>
            <a:r>
              <a:rPr lang="en-US" sz="2400" spc="-90" dirty="0">
                <a:latin typeface="Times New Roman"/>
                <a:cs typeface="Times New Roman"/>
              </a:rPr>
              <a:t>be</a:t>
            </a:r>
            <a:r>
              <a:rPr lang="en-US" sz="2400" spc="114" dirty="0">
                <a:latin typeface="Times New Roman"/>
                <a:cs typeface="Times New Roman"/>
              </a:rPr>
              <a:t> </a:t>
            </a:r>
            <a:r>
              <a:rPr lang="en-US" sz="2400" spc="-70" dirty="0">
                <a:latin typeface="Times New Roman"/>
                <a:cs typeface="Times New Roman"/>
              </a:rPr>
              <a:t>filed.</a:t>
            </a:r>
          </a:p>
          <a:p>
            <a:endParaRPr lang="en-US" sz="2400" spc="-70" dirty="0">
              <a:latin typeface="Times New Roman"/>
              <a:cs typeface="Times New Roman"/>
            </a:endParaRPr>
          </a:p>
          <a:p>
            <a:r>
              <a:rPr lang="en-US" sz="2400" b="1" spc="-70" dirty="0">
                <a:solidFill>
                  <a:srgbClr val="FFC000"/>
                </a:solidFill>
                <a:latin typeface="Times New Roman"/>
                <a:cs typeface="Times New Roman"/>
              </a:rPr>
              <a:t>If </a:t>
            </a:r>
            <a:r>
              <a:rPr lang="en-US" sz="2400" b="1" spc="-5" dirty="0">
                <a:solidFill>
                  <a:srgbClr val="FFC000"/>
                </a:solidFill>
                <a:latin typeface="Times New Roman"/>
                <a:cs typeface="Times New Roman"/>
              </a:rPr>
              <a:t>registration</a:t>
            </a:r>
            <a:r>
              <a:rPr lang="en-US" sz="2400" b="1" spc="-125" dirty="0">
                <a:solidFill>
                  <a:srgbClr val="FFC000"/>
                </a:solidFill>
                <a:latin typeface="Times New Roman"/>
                <a:cs typeface="Times New Roman"/>
              </a:rPr>
              <a:t> </a:t>
            </a:r>
            <a:r>
              <a:rPr lang="en-US" sz="2400" b="1" spc="55" dirty="0">
                <a:solidFill>
                  <a:srgbClr val="FFC000"/>
                </a:solidFill>
                <a:latin typeface="Times New Roman"/>
                <a:cs typeface="Times New Roman"/>
              </a:rPr>
              <a:t>got  </a:t>
            </a:r>
            <a:r>
              <a:rPr lang="en-US" sz="2400" b="1" spc="25" dirty="0">
                <a:solidFill>
                  <a:srgbClr val="FFC000"/>
                </a:solidFill>
                <a:latin typeface="Times New Roman"/>
                <a:cs typeface="Times New Roman"/>
              </a:rPr>
              <a:t>cancelled in </a:t>
            </a:r>
            <a:r>
              <a:rPr lang="en-US" sz="2400" b="1" spc="30" dirty="0">
                <a:solidFill>
                  <a:srgbClr val="FFC000"/>
                </a:solidFill>
                <a:latin typeface="Times New Roman"/>
                <a:cs typeface="Times New Roman"/>
              </a:rPr>
              <a:t>the  </a:t>
            </a:r>
            <a:r>
              <a:rPr lang="en-US" sz="2400" b="1" spc="-10" dirty="0">
                <a:solidFill>
                  <a:srgbClr val="FFC000"/>
                </a:solidFill>
                <a:latin typeface="Times New Roman"/>
                <a:cs typeface="Times New Roman"/>
              </a:rPr>
              <a:t>financial </a:t>
            </a:r>
            <a:r>
              <a:rPr lang="en-US" sz="2400" b="1" spc="-80" dirty="0">
                <a:solidFill>
                  <a:srgbClr val="FFC000"/>
                </a:solidFill>
                <a:latin typeface="Times New Roman"/>
                <a:cs typeface="Times New Roman"/>
              </a:rPr>
              <a:t>year. </a:t>
            </a:r>
            <a:r>
              <a:rPr lang="en-US" sz="2400" b="1" spc="-75" dirty="0">
                <a:solidFill>
                  <a:srgbClr val="FFC000"/>
                </a:solidFill>
                <a:latin typeface="Times New Roman"/>
                <a:cs typeface="Times New Roman"/>
              </a:rPr>
              <a:t>Is  </a:t>
            </a:r>
            <a:r>
              <a:rPr lang="en-US" sz="2400" b="1" spc="35" dirty="0">
                <a:solidFill>
                  <a:srgbClr val="FFC000"/>
                </a:solidFill>
                <a:latin typeface="Times New Roman"/>
                <a:cs typeface="Times New Roman"/>
              </a:rPr>
              <a:t>it </a:t>
            </a:r>
            <a:r>
              <a:rPr lang="en-US" sz="2400" b="1" spc="5" dirty="0">
                <a:solidFill>
                  <a:srgbClr val="FFC000"/>
                </a:solidFill>
                <a:latin typeface="Times New Roman"/>
                <a:cs typeface="Times New Roman"/>
              </a:rPr>
              <a:t>required </a:t>
            </a:r>
            <a:r>
              <a:rPr lang="en-US" sz="2400" b="1" spc="70" dirty="0">
                <a:solidFill>
                  <a:srgbClr val="FFC000"/>
                </a:solidFill>
                <a:latin typeface="Times New Roman"/>
                <a:cs typeface="Times New Roman"/>
              </a:rPr>
              <a:t>to</a:t>
            </a:r>
            <a:r>
              <a:rPr lang="en-US" sz="2400" b="1" spc="-300" dirty="0">
                <a:solidFill>
                  <a:srgbClr val="FFC000"/>
                </a:solidFill>
                <a:latin typeface="Times New Roman"/>
                <a:cs typeface="Times New Roman"/>
              </a:rPr>
              <a:t> </a:t>
            </a:r>
            <a:r>
              <a:rPr lang="en-US" sz="2400" b="1" spc="20" dirty="0">
                <a:solidFill>
                  <a:srgbClr val="FFC000"/>
                </a:solidFill>
                <a:latin typeface="Times New Roman"/>
                <a:cs typeface="Times New Roman"/>
              </a:rPr>
              <a:t>file  </a:t>
            </a:r>
            <a:r>
              <a:rPr lang="en-US" sz="2400" b="1" spc="-95" dirty="0">
                <a:solidFill>
                  <a:srgbClr val="FFC000"/>
                </a:solidFill>
                <a:latin typeface="Times New Roman"/>
                <a:cs typeface="Times New Roman"/>
              </a:rPr>
              <a:t>Form</a:t>
            </a:r>
            <a:r>
              <a:rPr lang="en-US" sz="2400" b="1" spc="-90" dirty="0">
                <a:solidFill>
                  <a:srgbClr val="FFC000"/>
                </a:solidFill>
                <a:latin typeface="Times New Roman"/>
                <a:cs typeface="Times New Roman"/>
              </a:rPr>
              <a:t> </a:t>
            </a:r>
            <a:r>
              <a:rPr lang="en-US" sz="2400" b="1" spc="-215" dirty="0">
                <a:solidFill>
                  <a:srgbClr val="FFC000"/>
                </a:solidFill>
                <a:latin typeface="Times New Roman"/>
                <a:cs typeface="Times New Roman"/>
              </a:rPr>
              <a:t>GSTR-9 - </a:t>
            </a:r>
            <a:r>
              <a:rPr lang="en-US" sz="2400" spc="-204" dirty="0">
                <a:latin typeface="Times New Roman"/>
                <a:cs typeface="Times New Roman"/>
              </a:rPr>
              <a:t>Yes, </a:t>
            </a:r>
            <a:r>
              <a:rPr lang="en-US" sz="2400" spc="-70" dirty="0">
                <a:latin typeface="Times New Roman"/>
                <a:cs typeface="Times New Roman"/>
              </a:rPr>
              <a:t>the </a:t>
            </a:r>
            <a:r>
              <a:rPr lang="en-US" sz="2400" spc="-130" dirty="0">
                <a:latin typeface="Times New Roman"/>
                <a:cs typeface="Times New Roman"/>
              </a:rPr>
              <a:t>annual </a:t>
            </a:r>
            <a:r>
              <a:rPr lang="en-US" sz="2400" spc="-30" dirty="0">
                <a:latin typeface="Times New Roman"/>
                <a:cs typeface="Times New Roman"/>
              </a:rPr>
              <a:t>return </a:t>
            </a:r>
            <a:r>
              <a:rPr lang="en-US" sz="2400" spc="-120" dirty="0">
                <a:latin typeface="Times New Roman"/>
                <a:cs typeface="Times New Roman"/>
              </a:rPr>
              <a:t>needs </a:t>
            </a:r>
            <a:r>
              <a:rPr lang="en-US" sz="2400" spc="-35" dirty="0">
                <a:latin typeface="Times New Roman"/>
                <a:cs typeface="Times New Roman"/>
              </a:rPr>
              <a:t>to  </a:t>
            </a:r>
            <a:r>
              <a:rPr lang="en-US" sz="2400" spc="-110" dirty="0">
                <a:latin typeface="Times New Roman"/>
                <a:cs typeface="Times New Roman"/>
              </a:rPr>
              <a:t>be </a:t>
            </a:r>
            <a:r>
              <a:rPr lang="en-US" sz="2400" spc="-120" dirty="0">
                <a:latin typeface="Times New Roman"/>
                <a:cs typeface="Times New Roman"/>
              </a:rPr>
              <a:t>filed </a:t>
            </a:r>
            <a:r>
              <a:rPr lang="en-US" sz="2400" spc="-145" dirty="0">
                <a:latin typeface="Times New Roman"/>
                <a:cs typeface="Times New Roman"/>
              </a:rPr>
              <a:t>even </a:t>
            </a:r>
            <a:r>
              <a:rPr lang="en-US" sz="2400" spc="-150" dirty="0">
                <a:latin typeface="Times New Roman"/>
                <a:cs typeface="Times New Roman"/>
              </a:rPr>
              <a:t>if </a:t>
            </a:r>
            <a:r>
              <a:rPr lang="en-US" sz="2400" spc="-70" dirty="0">
                <a:latin typeface="Times New Roman"/>
                <a:cs typeface="Times New Roman"/>
              </a:rPr>
              <a:t>the </a:t>
            </a:r>
            <a:r>
              <a:rPr lang="en-US" sz="2400" spc="-120" dirty="0">
                <a:latin typeface="Times New Roman"/>
                <a:cs typeface="Times New Roman"/>
              </a:rPr>
              <a:t>taxpayer </a:t>
            </a:r>
            <a:r>
              <a:rPr lang="en-US" sz="2400" spc="-175" dirty="0">
                <a:latin typeface="Times New Roman"/>
                <a:cs typeface="Times New Roman"/>
              </a:rPr>
              <a:t>has  </a:t>
            </a:r>
            <a:r>
              <a:rPr lang="en-US" sz="2400" spc="-90" dirty="0">
                <a:latin typeface="Times New Roman"/>
                <a:cs typeface="Times New Roman"/>
              </a:rPr>
              <a:t>got </a:t>
            </a:r>
            <a:r>
              <a:rPr lang="en-US" sz="2400" spc="-150" dirty="0">
                <a:latin typeface="Times New Roman"/>
                <a:cs typeface="Times New Roman"/>
              </a:rPr>
              <a:t>his </a:t>
            </a:r>
            <a:r>
              <a:rPr lang="en-US" sz="2400" spc="-85" dirty="0">
                <a:latin typeface="Times New Roman"/>
                <a:cs typeface="Times New Roman"/>
              </a:rPr>
              <a:t>registration </a:t>
            </a:r>
            <a:r>
              <a:rPr lang="en-US" sz="2400" spc="-120" dirty="0">
                <a:latin typeface="Times New Roman"/>
                <a:cs typeface="Times New Roman"/>
              </a:rPr>
              <a:t>cancelled  </a:t>
            </a:r>
            <a:r>
              <a:rPr lang="en-US" sz="2400" spc="-95" dirty="0">
                <a:latin typeface="Times New Roman"/>
                <a:cs typeface="Times New Roman"/>
              </a:rPr>
              <a:t>during </a:t>
            </a:r>
            <a:r>
              <a:rPr lang="en-US" sz="2400" spc="-70" dirty="0">
                <a:latin typeface="Times New Roman"/>
                <a:cs typeface="Times New Roman"/>
              </a:rPr>
              <a:t>the </a:t>
            </a:r>
            <a:r>
              <a:rPr lang="en-US" sz="2400" spc="-150" dirty="0">
                <a:latin typeface="Times New Roman"/>
                <a:cs typeface="Times New Roman"/>
              </a:rPr>
              <a:t>said </a:t>
            </a:r>
            <a:r>
              <a:rPr lang="en-US" sz="2400" spc="-135" dirty="0">
                <a:latin typeface="Times New Roman"/>
                <a:cs typeface="Times New Roman"/>
              </a:rPr>
              <a:t>financial</a:t>
            </a:r>
            <a:r>
              <a:rPr lang="en-US" sz="2400" spc="15" dirty="0">
                <a:latin typeface="Times New Roman"/>
                <a:cs typeface="Times New Roman"/>
              </a:rPr>
              <a:t> </a:t>
            </a:r>
            <a:r>
              <a:rPr lang="en-US" sz="2400" spc="-125" dirty="0">
                <a:latin typeface="Times New Roman"/>
                <a:cs typeface="Times New Roman"/>
              </a:rPr>
              <a:t>year.</a:t>
            </a:r>
            <a:endParaRPr lang="en-US" sz="2400" dirty="0">
              <a:latin typeface="Times New Roman"/>
              <a:cs typeface="Times New Roman"/>
            </a:endParaRPr>
          </a:p>
          <a:p>
            <a:endParaRPr lang="en-US" sz="2400" dirty="0">
              <a:solidFill>
                <a:srgbClr val="FFC000"/>
              </a:solidFill>
              <a:latin typeface="Times New Roman"/>
              <a:cs typeface="Times New Roman"/>
            </a:endParaRPr>
          </a:p>
          <a:p>
            <a:endParaRPr lang="en-US" sz="2400" dirty="0">
              <a:latin typeface="Times New Roman"/>
              <a:cs typeface="Times New Roman"/>
            </a:endParaRPr>
          </a:p>
          <a:p>
            <a:endParaRPr lang="en-US" sz="2400" dirty="0">
              <a:latin typeface="Times New Roman"/>
              <a:cs typeface="Times New Roman"/>
            </a:endParaRPr>
          </a:p>
          <a:p>
            <a:endParaRPr lang="en-US" sz="2400" dirty="0">
              <a:latin typeface="Times New Roman"/>
              <a:cs typeface="Times New Roman"/>
            </a:endParaRPr>
          </a:p>
          <a:p>
            <a:endParaRPr lang="en-US" dirty="0"/>
          </a:p>
        </p:txBody>
      </p:sp>
      <p:sp>
        <p:nvSpPr>
          <p:cNvPr id="3" name="Title 2">
            <a:extLst>
              <a:ext uri="{FF2B5EF4-FFF2-40B4-BE49-F238E27FC236}">
                <a16:creationId xmlns:a16="http://schemas.microsoft.com/office/drawing/2014/main" id="{3EC7FC13-6B33-4FC8-BE60-963F49DB7D16}"/>
              </a:ext>
            </a:extLst>
          </p:cNvPr>
          <p:cNvSpPr>
            <a:spLocks noGrp="1"/>
          </p:cNvSpPr>
          <p:nvPr>
            <p:ph type="title"/>
          </p:nvPr>
        </p:nvSpPr>
        <p:spPr/>
        <p:txBody>
          <a:bodyPr/>
          <a:lstStyle/>
          <a:p>
            <a:r>
              <a:rPr lang="en-US" dirty="0"/>
              <a:t>FAQs</a:t>
            </a:r>
          </a:p>
        </p:txBody>
      </p:sp>
    </p:spTree>
    <p:extLst>
      <p:ext uri="{BB962C8B-B14F-4D97-AF65-F5344CB8AC3E}">
        <p14:creationId xmlns:p14="http://schemas.microsoft.com/office/powerpoint/2010/main" val="2871106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51218C-1E2E-43E5-A8A9-86754C6E14CE}"/>
              </a:ext>
            </a:extLst>
          </p:cNvPr>
          <p:cNvSpPr>
            <a:spLocks noGrp="1"/>
          </p:cNvSpPr>
          <p:nvPr>
            <p:ph idx="1"/>
          </p:nvPr>
        </p:nvSpPr>
        <p:spPr/>
        <p:txBody>
          <a:bodyPr/>
          <a:lstStyle/>
          <a:p>
            <a:r>
              <a:rPr lang="en-US" sz="2200" spc="-85" dirty="0">
                <a:solidFill>
                  <a:srgbClr val="FFC000"/>
                </a:solidFill>
              </a:rPr>
              <a:t>Form </a:t>
            </a:r>
            <a:r>
              <a:rPr lang="en-US" sz="2200" spc="-170" dirty="0">
                <a:solidFill>
                  <a:srgbClr val="FFC000"/>
                </a:solidFill>
              </a:rPr>
              <a:t>GSTR-9  </a:t>
            </a:r>
            <a:r>
              <a:rPr lang="en-US" sz="2200" spc="-5" dirty="0">
                <a:solidFill>
                  <a:srgbClr val="FFC000"/>
                </a:solidFill>
              </a:rPr>
              <a:t>return </a:t>
            </a:r>
            <a:r>
              <a:rPr lang="en-US" sz="2200" spc="-15" dirty="0">
                <a:solidFill>
                  <a:srgbClr val="FFC000"/>
                </a:solidFill>
              </a:rPr>
              <a:t>is </a:t>
            </a:r>
            <a:r>
              <a:rPr lang="en-US" sz="2200" spc="5" dirty="0">
                <a:solidFill>
                  <a:srgbClr val="FFC000"/>
                </a:solidFill>
              </a:rPr>
              <a:t>required  </a:t>
            </a:r>
            <a:r>
              <a:rPr lang="en-US" sz="2200" spc="60" dirty="0">
                <a:solidFill>
                  <a:srgbClr val="FFC000"/>
                </a:solidFill>
              </a:rPr>
              <a:t>to </a:t>
            </a:r>
            <a:r>
              <a:rPr lang="en-US" sz="2200" spc="25" dirty="0">
                <a:solidFill>
                  <a:srgbClr val="FFC000"/>
                </a:solidFill>
              </a:rPr>
              <a:t>be filed </a:t>
            </a:r>
            <a:r>
              <a:rPr lang="en-US" sz="2200" spc="-55" dirty="0">
                <a:solidFill>
                  <a:srgbClr val="FFC000"/>
                </a:solidFill>
              </a:rPr>
              <a:t>at</a:t>
            </a:r>
            <a:r>
              <a:rPr lang="en-US" sz="2200" spc="-430" dirty="0">
                <a:solidFill>
                  <a:srgbClr val="FFC000"/>
                </a:solidFill>
              </a:rPr>
              <a:t> </a:t>
            </a:r>
            <a:r>
              <a:rPr lang="en-US" sz="2200" spc="25" dirty="0">
                <a:solidFill>
                  <a:srgbClr val="FFC000"/>
                </a:solidFill>
              </a:rPr>
              <a:t>entity  </a:t>
            </a:r>
            <a:r>
              <a:rPr lang="en-US" sz="2200" spc="20" dirty="0">
                <a:solidFill>
                  <a:srgbClr val="FFC000"/>
                </a:solidFill>
              </a:rPr>
              <a:t>level </a:t>
            </a:r>
            <a:r>
              <a:rPr lang="en-US" sz="2200" dirty="0">
                <a:solidFill>
                  <a:srgbClr val="FFC000"/>
                </a:solidFill>
              </a:rPr>
              <a:t>or </a:t>
            </a:r>
            <a:r>
              <a:rPr lang="en-US" sz="2200" spc="-200" dirty="0">
                <a:solidFill>
                  <a:srgbClr val="FFC000"/>
                </a:solidFill>
              </a:rPr>
              <a:t>GSTIN  </a:t>
            </a:r>
            <a:r>
              <a:rPr lang="en-US" sz="2200" spc="-40" dirty="0">
                <a:solidFill>
                  <a:srgbClr val="FFC000"/>
                </a:solidFill>
              </a:rPr>
              <a:t>level </a:t>
            </a:r>
            <a:r>
              <a:rPr lang="en-US" sz="2200" spc="-40" dirty="0"/>
              <a:t>- </a:t>
            </a:r>
            <a:r>
              <a:rPr lang="en-US" sz="2200" spc="-114" dirty="0">
                <a:latin typeface="Times New Roman"/>
                <a:cs typeface="Times New Roman"/>
              </a:rPr>
              <a:t>Form </a:t>
            </a:r>
            <a:r>
              <a:rPr lang="en-US" sz="2200" spc="-160" dirty="0">
                <a:latin typeface="Times New Roman"/>
                <a:cs typeface="Times New Roman"/>
              </a:rPr>
              <a:t>GSTR-9 </a:t>
            </a:r>
            <a:r>
              <a:rPr lang="en-US" sz="2200" spc="-30" dirty="0">
                <a:latin typeface="Times New Roman"/>
                <a:cs typeface="Times New Roman"/>
              </a:rPr>
              <a:t>return </a:t>
            </a:r>
            <a:r>
              <a:rPr lang="en-US" sz="2200" spc="-150" dirty="0">
                <a:latin typeface="Times New Roman"/>
                <a:cs typeface="Times New Roman"/>
              </a:rPr>
              <a:t>is  </a:t>
            </a:r>
            <a:r>
              <a:rPr lang="en-US" sz="2200" spc="-80" dirty="0">
                <a:latin typeface="Times New Roman"/>
                <a:cs typeface="Times New Roman"/>
              </a:rPr>
              <a:t>required </a:t>
            </a:r>
            <a:r>
              <a:rPr lang="en-US" sz="2200" spc="-35" dirty="0">
                <a:latin typeface="Times New Roman"/>
                <a:cs typeface="Times New Roman"/>
              </a:rPr>
              <a:t>to </a:t>
            </a:r>
            <a:r>
              <a:rPr lang="en-US" sz="2200" spc="-110" dirty="0">
                <a:latin typeface="Times New Roman"/>
                <a:cs typeface="Times New Roman"/>
              </a:rPr>
              <a:t>be </a:t>
            </a:r>
            <a:r>
              <a:rPr lang="en-US" sz="2200" spc="-120" dirty="0">
                <a:latin typeface="Times New Roman"/>
                <a:cs typeface="Times New Roman"/>
              </a:rPr>
              <a:t>filed </a:t>
            </a:r>
            <a:r>
              <a:rPr lang="en-US" sz="2200" spc="-90" dirty="0">
                <a:latin typeface="Times New Roman"/>
                <a:cs typeface="Times New Roman"/>
              </a:rPr>
              <a:t>at </a:t>
            </a:r>
            <a:r>
              <a:rPr lang="en-US" sz="2200" spc="-190" dirty="0">
                <a:latin typeface="Times New Roman"/>
                <a:cs typeface="Times New Roman"/>
              </a:rPr>
              <a:t>GSTIN  </a:t>
            </a:r>
            <a:r>
              <a:rPr lang="en-US" sz="2200" spc="-135" dirty="0">
                <a:latin typeface="Times New Roman"/>
                <a:cs typeface="Times New Roman"/>
              </a:rPr>
              <a:t>level </a:t>
            </a:r>
            <a:r>
              <a:rPr lang="en-US" sz="2200" spc="-20" dirty="0">
                <a:latin typeface="Times New Roman"/>
                <a:cs typeface="Times New Roman"/>
              </a:rPr>
              <a:t>i.e. </a:t>
            </a:r>
            <a:r>
              <a:rPr lang="en-US" sz="2200" spc="-85" dirty="0">
                <a:latin typeface="Times New Roman"/>
                <a:cs typeface="Times New Roman"/>
              </a:rPr>
              <a:t>for </a:t>
            </a:r>
            <a:r>
              <a:rPr lang="en-US" sz="2200" spc="-135" dirty="0">
                <a:latin typeface="Times New Roman"/>
                <a:cs typeface="Times New Roman"/>
              </a:rPr>
              <a:t>each </a:t>
            </a:r>
            <a:r>
              <a:rPr lang="en-US" sz="2200" spc="-70" dirty="0">
                <a:latin typeface="Times New Roman"/>
                <a:cs typeface="Times New Roman"/>
              </a:rPr>
              <a:t>registration.</a:t>
            </a:r>
          </a:p>
          <a:p>
            <a:endParaRPr lang="en-US" sz="2200" spc="-70" dirty="0">
              <a:latin typeface="Times New Roman"/>
              <a:cs typeface="Times New Roman"/>
            </a:endParaRPr>
          </a:p>
          <a:p>
            <a:endParaRPr lang="en-US" sz="2200" spc="-70" dirty="0">
              <a:latin typeface="Times New Roman"/>
              <a:cs typeface="Times New Roman"/>
            </a:endParaRPr>
          </a:p>
          <a:p>
            <a:pPr marR="78740">
              <a:lnSpc>
                <a:spcPts val="2580"/>
              </a:lnSpc>
            </a:pPr>
            <a:r>
              <a:rPr lang="en-US" sz="2200" spc="-125" dirty="0">
                <a:solidFill>
                  <a:srgbClr val="FFC000"/>
                </a:solidFill>
              </a:rPr>
              <a:t> </a:t>
            </a:r>
            <a:r>
              <a:rPr lang="en-US" sz="2200" spc="-85" dirty="0">
                <a:solidFill>
                  <a:srgbClr val="FFC000"/>
                </a:solidFill>
              </a:rPr>
              <a:t>Can RP edit auto populated data  from filed Form  GSTR-1 and GSTR- 3B in Form GSTR-9 - </a:t>
            </a:r>
            <a:r>
              <a:rPr lang="en-US" sz="2200" spc="-85" dirty="0"/>
              <a:t>Yes, you can edit auto-populated  data from filed Form GSTR-1  and GSTR-3B in Form GSTR-9,  except ITC as per 3B, ITC as  per 2A and details of tax paid.</a:t>
            </a:r>
          </a:p>
          <a:p>
            <a:pPr marL="86995" marR="78740" indent="1270" algn="ctr">
              <a:lnSpc>
                <a:spcPts val="2580"/>
              </a:lnSpc>
            </a:pPr>
            <a:endParaRPr lang="en-US" sz="2800" spc="-195" dirty="0"/>
          </a:p>
          <a:p>
            <a:pPr marL="109728" indent="0">
              <a:buNone/>
            </a:pPr>
            <a:endParaRPr lang="en-US" sz="2800" spc="-70" dirty="0">
              <a:latin typeface="Times New Roman"/>
              <a:cs typeface="Times New Roman"/>
            </a:endParaRPr>
          </a:p>
          <a:p>
            <a:endParaRPr lang="en-US" sz="2800" dirty="0">
              <a:latin typeface="Times New Roman"/>
              <a:cs typeface="Times New Roman"/>
            </a:endParaRPr>
          </a:p>
          <a:p>
            <a:endParaRPr lang="en-US" spc="-40" dirty="0"/>
          </a:p>
          <a:p>
            <a:endParaRPr lang="en-US" dirty="0"/>
          </a:p>
        </p:txBody>
      </p:sp>
      <p:sp>
        <p:nvSpPr>
          <p:cNvPr id="3" name="Title 2">
            <a:extLst>
              <a:ext uri="{FF2B5EF4-FFF2-40B4-BE49-F238E27FC236}">
                <a16:creationId xmlns:a16="http://schemas.microsoft.com/office/drawing/2014/main" id="{DDB29736-2096-448B-82D7-7171B80C2174}"/>
              </a:ext>
            </a:extLst>
          </p:cNvPr>
          <p:cNvSpPr>
            <a:spLocks noGrp="1"/>
          </p:cNvSpPr>
          <p:nvPr>
            <p:ph type="title"/>
          </p:nvPr>
        </p:nvSpPr>
        <p:spPr/>
        <p:txBody>
          <a:bodyPr/>
          <a:lstStyle/>
          <a:p>
            <a:r>
              <a:rPr lang="en-US" dirty="0"/>
              <a:t>FAQs</a:t>
            </a:r>
          </a:p>
        </p:txBody>
      </p:sp>
    </p:spTree>
    <p:extLst>
      <p:ext uri="{BB962C8B-B14F-4D97-AF65-F5344CB8AC3E}">
        <p14:creationId xmlns:p14="http://schemas.microsoft.com/office/powerpoint/2010/main" val="1669082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A15100-2B57-488A-AD8C-CEDD6F0A1408}"/>
              </a:ext>
            </a:extLst>
          </p:cNvPr>
          <p:cNvSpPr>
            <a:spLocks noGrp="1"/>
          </p:cNvSpPr>
          <p:nvPr>
            <p:ph idx="1"/>
          </p:nvPr>
        </p:nvSpPr>
        <p:spPr/>
        <p:txBody>
          <a:bodyPr>
            <a:normAutofit/>
          </a:bodyPr>
          <a:lstStyle/>
          <a:p>
            <a:r>
              <a:rPr lang="en-US" sz="2200" b="1" spc="-25" dirty="0">
                <a:solidFill>
                  <a:srgbClr val="FFC000"/>
                </a:solidFill>
                <a:latin typeface="Times New Roman"/>
                <a:cs typeface="Times New Roman"/>
              </a:rPr>
              <a:t>Will </a:t>
            </a:r>
            <a:r>
              <a:rPr lang="en-US" sz="2200" b="1" spc="20" dirty="0">
                <a:solidFill>
                  <a:srgbClr val="FFC000"/>
                </a:solidFill>
                <a:latin typeface="Times New Roman"/>
                <a:cs typeface="Times New Roman"/>
              </a:rPr>
              <a:t>consolidated  </a:t>
            </a:r>
            <a:r>
              <a:rPr lang="en-US" sz="2200" b="1" spc="-50" dirty="0">
                <a:solidFill>
                  <a:srgbClr val="FFC000"/>
                </a:solidFill>
                <a:latin typeface="Times New Roman"/>
                <a:cs typeface="Times New Roman"/>
              </a:rPr>
              <a:t>summary </a:t>
            </a:r>
            <a:r>
              <a:rPr lang="en-US" sz="2200" b="1" spc="25" dirty="0">
                <a:solidFill>
                  <a:srgbClr val="FFC000"/>
                </a:solidFill>
                <a:latin typeface="Times New Roman"/>
                <a:cs typeface="Times New Roman"/>
              </a:rPr>
              <a:t>of </a:t>
            </a:r>
            <a:r>
              <a:rPr lang="en-US" sz="2200" b="1" spc="-75" dirty="0">
                <a:solidFill>
                  <a:srgbClr val="FFC000"/>
                </a:solidFill>
                <a:latin typeface="Times New Roman"/>
                <a:cs typeface="Times New Roman"/>
              </a:rPr>
              <a:t>Form  </a:t>
            </a:r>
            <a:r>
              <a:rPr lang="en-US" sz="2200" b="1" spc="-60" dirty="0">
                <a:solidFill>
                  <a:srgbClr val="FFC000"/>
                </a:solidFill>
                <a:latin typeface="Times New Roman"/>
                <a:cs typeface="Times New Roman"/>
              </a:rPr>
              <a:t>GSTR-1/3B </a:t>
            </a:r>
            <a:r>
              <a:rPr lang="en-US" sz="2200" b="1" spc="25" dirty="0">
                <a:solidFill>
                  <a:srgbClr val="FFC000"/>
                </a:solidFill>
                <a:latin typeface="Times New Roman"/>
                <a:cs typeface="Times New Roman"/>
              </a:rPr>
              <a:t>be</a:t>
            </a:r>
            <a:r>
              <a:rPr lang="en-US" sz="2200" b="1" spc="-155" dirty="0">
                <a:solidFill>
                  <a:srgbClr val="FFC000"/>
                </a:solidFill>
                <a:latin typeface="Times New Roman"/>
                <a:cs typeface="Times New Roman"/>
              </a:rPr>
              <a:t> </a:t>
            </a:r>
            <a:r>
              <a:rPr lang="en-US" sz="2200" b="1" spc="-15" dirty="0">
                <a:solidFill>
                  <a:srgbClr val="FFC000"/>
                </a:solidFill>
                <a:latin typeface="Times New Roman"/>
                <a:cs typeface="Times New Roman"/>
              </a:rPr>
              <a:t>made  </a:t>
            </a:r>
            <a:r>
              <a:rPr lang="en-US" sz="2200" b="1" spc="-40" dirty="0">
                <a:solidFill>
                  <a:srgbClr val="FFC000"/>
                </a:solidFill>
                <a:latin typeface="Times New Roman"/>
                <a:cs typeface="Times New Roman"/>
              </a:rPr>
              <a:t>available </a:t>
            </a:r>
            <a:r>
              <a:rPr lang="en-US" sz="2200" b="1" spc="-15" dirty="0">
                <a:solidFill>
                  <a:srgbClr val="FFC000"/>
                </a:solidFill>
                <a:latin typeface="Times New Roman"/>
                <a:cs typeface="Times New Roman"/>
              </a:rPr>
              <a:t>for </a:t>
            </a:r>
            <a:r>
              <a:rPr lang="en-US" sz="2200" b="1" spc="30" dirty="0">
                <a:solidFill>
                  <a:srgbClr val="FFC000"/>
                </a:solidFill>
                <a:latin typeface="Times New Roman"/>
                <a:cs typeface="Times New Roman"/>
              </a:rPr>
              <a:t>the  </a:t>
            </a:r>
            <a:r>
              <a:rPr lang="en-US" sz="2200" b="1" spc="-10" dirty="0">
                <a:solidFill>
                  <a:srgbClr val="FFC000"/>
                </a:solidFill>
                <a:latin typeface="Times New Roman"/>
                <a:cs typeface="Times New Roman"/>
              </a:rPr>
              <a:t>returns </a:t>
            </a:r>
            <a:r>
              <a:rPr lang="en-US" sz="2200" b="1" spc="20" dirty="0">
                <a:solidFill>
                  <a:srgbClr val="FFC000"/>
                </a:solidFill>
                <a:latin typeface="Times New Roman"/>
                <a:cs typeface="Times New Roman"/>
              </a:rPr>
              <a:t>filed</a:t>
            </a:r>
            <a:r>
              <a:rPr lang="en-US" sz="2200" b="1" spc="-145" dirty="0">
                <a:solidFill>
                  <a:srgbClr val="FFC000"/>
                </a:solidFill>
                <a:latin typeface="Times New Roman"/>
                <a:cs typeface="Times New Roman"/>
              </a:rPr>
              <a:t> </a:t>
            </a:r>
            <a:r>
              <a:rPr lang="en-US" sz="2200" b="1" spc="10" dirty="0">
                <a:solidFill>
                  <a:srgbClr val="FFC000"/>
                </a:solidFill>
                <a:latin typeface="Times New Roman"/>
                <a:cs typeface="Times New Roman"/>
              </a:rPr>
              <a:t>during  </a:t>
            </a:r>
            <a:r>
              <a:rPr lang="en-US" sz="2200" b="1" spc="30" dirty="0">
                <a:solidFill>
                  <a:srgbClr val="FFC000"/>
                </a:solidFill>
                <a:latin typeface="Times New Roman"/>
                <a:cs typeface="Times New Roman"/>
              </a:rPr>
              <a:t>the </a:t>
            </a:r>
            <a:r>
              <a:rPr lang="en-US" sz="2200" b="1" spc="-10" dirty="0">
                <a:solidFill>
                  <a:srgbClr val="FFC000"/>
                </a:solidFill>
                <a:latin typeface="Times New Roman"/>
                <a:cs typeface="Times New Roman"/>
              </a:rPr>
              <a:t>financial</a:t>
            </a:r>
            <a:r>
              <a:rPr lang="en-US" sz="2200" b="1" spc="-190" dirty="0">
                <a:solidFill>
                  <a:srgbClr val="FFC000"/>
                </a:solidFill>
                <a:latin typeface="Times New Roman"/>
                <a:cs typeface="Times New Roman"/>
              </a:rPr>
              <a:t> </a:t>
            </a:r>
            <a:r>
              <a:rPr lang="en-US" sz="2200" b="1" spc="-105" dirty="0">
                <a:solidFill>
                  <a:srgbClr val="FFC000"/>
                </a:solidFill>
                <a:latin typeface="Times New Roman"/>
                <a:cs typeface="Times New Roman"/>
              </a:rPr>
              <a:t>year </a:t>
            </a:r>
            <a:r>
              <a:rPr lang="en-US" sz="2200" b="1" spc="-105" dirty="0">
                <a:solidFill>
                  <a:srgbClr val="FFFFFF"/>
                </a:solidFill>
                <a:latin typeface="Times New Roman"/>
                <a:cs typeface="Times New Roman"/>
              </a:rPr>
              <a:t>- </a:t>
            </a:r>
            <a:r>
              <a:rPr lang="en-US" sz="2200" spc="-220" dirty="0">
                <a:latin typeface="Times New Roman"/>
                <a:cs typeface="Times New Roman"/>
              </a:rPr>
              <a:t>Yes. </a:t>
            </a:r>
            <a:r>
              <a:rPr lang="en-US" sz="2200" spc="-110" dirty="0">
                <a:latin typeface="Times New Roman"/>
                <a:cs typeface="Times New Roman"/>
              </a:rPr>
              <a:t>Consolidated </a:t>
            </a:r>
            <a:r>
              <a:rPr lang="en-US" sz="2200" spc="-135" dirty="0">
                <a:latin typeface="Times New Roman"/>
                <a:cs typeface="Times New Roman"/>
              </a:rPr>
              <a:t>summary </a:t>
            </a:r>
            <a:r>
              <a:rPr lang="en-US" sz="2200" spc="-140" dirty="0">
                <a:latin typeface="Times New Roman"/>
                <a:cs typeface="Times New Roman"/>
              </a:rPr>
              <a:t>of  </a:t>
            </a:r>
            <a:r>
              <a:rPr lang="en-US" sz="2200" spc="-130" dirty="0">
                <a:latin typeface="Times New Roman"/>
                <a:cs typeface="Times New Roman"/>
              </a:rPr>
              <a:t>all </a:t>
            </a:r>
            <a:r>
              <a:rPr lang="en-US" sz="2200" spc="-120" dirty="0">
                <a:latin typeface="Times New Roman"/>
                <a:cs typeface="Times New Roman"/>
              </a:rPr>
              <a:t>filed </a:t>
            </a:r>
            <a:r>
              <a:rPr lang="en-US" sz="2200" spc="-110" dirty="0">
                <a:latin typeface="Times New Roman"/>
                <a:cs typeface="Times New Roman"/>
              </a:rPr>
              <a:t>Form </a:t>
            </a:r>
            <a:r>
              <a:rPr lang="en-US" sz="2200" spc="-100" dirty="0">
                <a:latin typeface="Times New Roman"/>
                <a:cs typeface="Times New Roman"/>
              </a:rPr>
              <a:t>GSTR-1/3B  </a:t>
            </a:r>
            <a:r>
              <a:rPr lang="en-US" sz="2200" spc="-85" dirty="0">
                <a:latin typeface="Times New Roman"/>
                <a:cs typeface="Times New Roman"/>
              </a:rPr>
              <a:t>statement for </a:t>
            </a:r>
            <a:r>
              <a:rPr lang="en-US" sz="2200" spc="-70" dirty="0">
                <a:latin typeface="Times New Roman"/>
                <a:cs typeface="Times New Roman"/>
              </a:rPr>
              <a:t>the </a:t>
            </a:r>
            <a:r>
              <a:rPr lang="en-US" sz="2200" spc="-105" dirty="0">
                <a:latin typeface="Times New Roman"/>
                <a:cs typeface="Times New Roman"/>
              </a:rPr>
              <a:t>relevant  </a:t>
            </a:r>
            <a:r>
              <a:rPr lang="en-US" sz="2200" spc="-135" dirty="0">
                <a:latin typeface="Times New Roman"/>
                <a:cs typeface="Times New Roman"/>
              </a:rPr>
              <a:t>financial </a:t>
            </a:r>
            <a:r>
              <a:rPr lang="en-US" sz="2200" spc="-125" dirty="0">
                <a:latin typeface="Times New Roman"/>
                <a:cs typeface="Times New Roman"/>
              </a:rPr>
              <a:t>year </a:t>
            </a:r>
            <a:r>
              <a:rPr lang="en-US" sz="2200" spc="-150" dirty="0">
                <a:latin typeface="Times New Roman"/>
                <a:cs typeface="Times New Roman"/>
              </a:rPr>
              <a:t>is </a:t>
            </a:r>
            <a:r>
              <a:rPr lang="en-US" sz="2200" spc="-165" dirty="0">
                <a:latin typeface="Times New Roman"/>
                <a:cs typeface="Times New Roman"/>
              </a:rPr>
              <a:t>available </a:t>
            </a:r>
            <a:r>
              <a:rPr lang="en-US" sz="2200" spc="-85" dirty="0">
                <a:latin typeface="Times New Roman"/>
                <a:cs typeface="Times New Roman"/>
              </a:rPr>
              <a:t>for  </a:t>
            </a:r>
            <a:r>
              <a:rPr lang="en-US" sz="2200" spc="-125" dirty="0">
                <a:latin typeface="Times New Roman"/>
                <a:cs typeface="Times New Roman"/>
              </a:rPr>
              <a:t>download </a:t>
            </a:r>
            <a:r>
              <a:rPr lang="en-US" sz="2200" spc="-110" dirty="0">
                <a:latin typeface="Times New Roman"/>
                <a:cs typeface="Times New Roman"/>
              </a:rPr>
              <a:t>in </a:t>
            </a:r>
            <a:r>
              <a:rPr lang="en-US" sz="2200" spc="-170" dirty="0">
                <a:latin typeface="Times New Roman"/>
                <a:cs typeface="Times New Roman"/>
              </a:rPr>
              <a:t>PDF</a:t>
            </a:r>
            <a:r>
              <a:rPr lang="en-US" sz="2200" spc="20" dirty="0">
                <a:latin typeface="Times New Roman"/>
                <a:cs typeface="Times New Roman"/>
              </a:rPr>
              <a:t> </a:t>
            </a:r>
            <a:r>
              <a:rPr lang="en-US" sz="2200" spc="-60" dirty="0">
                <a:latin typeface="Times New Roman"/>
                <a:cs typeface="Times New Roman"/>
              </a:rPr>
              <a:t>format.</a:t>
            </a:r>
          </a:p>
          <a:p>
            <a:endParaRPr lang="en-US" sz="2200" spc="-60" dirty="0">
              <a:latin typeface="Times New Roman"/>
              <a:cs typeface="Times New Roman"/>
            </a:endParaRPr>
          </a:p>
          <a:p>
            <a:pPr marL="161925">
              <a:lnSpc>
                <a:spcPts val="2565"/>
              </a:lnSpc>
              <a:spcBef>
                <a:spcPts val="105"/>
              </a:spcBef>
            </a:pPr>
            <a:r>
              <a:rPr lang="en-US" sz="2200" b="1" spc="-60" dirty="0">
                <a:solidFill>
                  <a:srgbClr val="FFC000"/>
                </a:solidFill>
                <a:latin typeface="Times New Roman"/>
                <a:cs typeface="Times New Roman"/>
              </a:rPr>
              <a:t>What </a:t>
            </a:r>
            <a:r>
              <a:rPr lang="en-US" sz="2200" b="1" spc="-5" dirty="0">
                <a:solidFill>
                  <a:srgbClr val="FFC000"/>
                </a:solidFill>
                <a:latin typeface="Times New Roman"/>
                <a:cs typeface="Times New Roman"/>
              </a:rPr>
              <a:t>happens</a:t>
            </a:r>
            <a:r>
              <a:rPr lang="en-US" sz="2200" b="1" spc="-105" dirty="0">
                <a:solidFill>
                  <a:srgbClr val="FFC000"/>
                </a:solidFill>
                <a:latin typeface="Times New Roman"/>
                <a:cs typeface="Times New Roman"/>
              </a:rPr>
              <a:t> </a:t>
            </a:r>
            <a:r>
              <a:rPr lang="en-US" sz="2200" b="1" spc="-30" dirty="0">
                <a:solidFill>
                  <a:srgbClr val="FFC000"/>
                </a:solidFill>
                <a:latin typeface="Times New Roman"/>
                <a:cs typeface="Times New Roman"/>
              </a:rPr>
              <a:t>after</a:t>
            </a:r>
            <a:r>
              <a:rPr lang="en-US" sz="2200" dirty="0">
                <a:solidFill>
                  <a:srgbClr val="FFC000"/>
                </a:solidFill>
                <a:latin typeface="Times New Roman"/>
                <a:cs typeface="Times New Roman"/>
              </a:rPr>
              <a:t> </a:t>
            </a:r>
            <a:r>
              <a:rPr lang="en-US" sz="2200" b="1" spc="-180" dirty="0">
                <a:solidFill>
                  <a:srgbClr val="FFC000"/>
                </a:solidFill>
                <a:latin typeface="Times New Roman"/>
                <a:cs typeface="Times New Roman"/>
              </a:rPr>
              <a:t>COMPUTED </a:t>
            </a:r>
            <a:r>
              <a:rPr lang="en-US" sz="2200" b="1" spc="-185" dirty="0">
                <a:solidFill>
                  <a:srgbClr val="FFC000"/>
                </a:solidFill>
                <a:latin typeface="Times New Roman"/>
                <a:cs typeface="Times New Roman"/>
              </a:rPr>
              <a:t>LIABILITIES </a:t>
            </a:r>
            <a:r>
              <a:rPr lang="en-US" sz="2200" b="1" spc="25" dirty="0">
                <a:solidFill>
                  <a:srgbClr val="FFC000"/>
                </a:solidFill>
                <a:latin typeface="Times New Roman"/>
                <a:cs typeface="Times New Roman"/>
              </a:rPr>
              <a:t>button</a:t>
            </a:r>
            <a:r>
              <a:rPr lang="en-US" sz="2200" b="1" spc="-20" dirty="0">
                <a:solidFill>
                  <a:srgbClr val="FFC000"/>
                </a:solidFill>
                <a:latin typeface="Times New Roman"/>
                <a:cs typeface="Times New Roman"/>
              </a:rPr>
              <a:t> </a:t>
            </a:r>
            <a:r>
              <a:rPr lang="en-US" sz="2200" b="1" spc="-10" dirty="0">
                <a:solidFill>
                  <a:srgbClr val="FFC000"/>
                </a:solidFill>
                <a:latin typeface="Times New Roman"/>
                <a:cs typeface="Times New Roman"/>
              </a:rPr>
              <a:t>is  </a:t>
            </a:r>
            <a:r>
              <a:rPr lang="en-US" sz="2200" b="1" spc="-15" dirty="0">
                <a:solidFill>
                  <a:srgbClr val="FFC000"/>
                </a:solidFill>
                <a:latin typeface="Times New Roman"/>
                <a:cs typeface="Times New Roman"/>
              </a:rPr>
              <a:t>clicked - </a:t>
            </a:r>
            <a:r>
              <a:rPr lang="en-US" sz="2200" spc="-85" dirty="0">
                <a:latin typeface="Times New Roman"/>
                <a:cs typeface="Times New Roman"/>
              </a:rPr>
              <a:t>After </a:t>
            </a:r>
            <a:r>
              <a:rPr lang="en-US" sz="2200" b="1" spc="-145" dirty="0">
                <a:latin typeface="Times New Roman"/>
                <a:cs typeface="Times New Roman"/>
              </a:rPr>
              <a:t>COMPUTE </a:t>
            </a:r>
            <a:r>
              <a:rPr lang="en-US" sz="2200" b="1" spc="-150" dirty="0">
                <a:latin typeface="Times New Roman"/>
                <a:cs typeface="Times New Roman"/>
              </a:rPr>
              <a:t>LIABILITIES </a:t>
            </a:r>
            <a:r>
              <a:rPr lang="en-US" sz="2200" spc="-50" dirty="0">
                <a:latin typeface="Times New Roman"/>
                <a:cs typeface="Times New Roman"/>
              </a:rPr>
              <a:t>button </a:t>
            </a:r>
            <a:r>
              <a:rPr lang="en-US" sz="2200" spc="-114" dirty="0">
                <a:latin typeface="Times New Roman"/>
                <a:cs typeface="Times New Roman"/>
              </a:rPr>
              <a:t>is  </a:t>
            </a:r>
            <a:r>
              <a:rPr lang="en-US" sz="2200" spc="-70" dirty="0">
                <a:latin typeface="Times New Roman"/>
                <a:cs typeface="Times New Roman"/>
              </a:rPr>
              <a:t>clicked, </a:t>
            </a:r>
            <a:r>
              <a:rPr lang="en-US" sz="2200" spc="-85" dirty="0">
                <a:latin typeface="Times New Roman"/>
                <a:cs typeface="Times New Roman"/>
              </a:rPr>
              <a:t>details provided in </a:t>
            </a:r>
            <a:r>
              <a:rPr lang="en-US" sz="2200" spc="-95" dirty="0">
                <a:latin typeface="Times New Roman"/>
                <a:cs typeface="Times New Roman"/>
              </a:rPr>
              <a:t>various </a:t>
            </a:r>
            <a:r>
              <a:rPr lang="en-US" sz="2200" spc="-90" dirty="0">
                <a:latin typeface="Times New Roman"/>
                <a:cs typeface="Times New Roman"/>
              </a:rPr>
              <a:t>tables  </a:t>
            </a:r>
            <a:r>
              <a:rPr lang="en-US" sz="2200" spc="-70" dirty="0">
                <a:latin typeface="Times New Roman"/>
                <a:cs typeface="Times New Roman"/>
              </a:rPr>
              <a:t>are </a:t>
            </a:r>
            <a:r>
              <a:rPr lang="en-US" sz="2200" spc="-85" dirty="0">
                <a:latin typeface="Times New Roman"/>
                <a:cs typeface="Times New Roman"/>
              </a:rPr>
              <a:t>processed </a:t>
            </a:r>
            <a:r>
              <a:rPr lang="en-US" sz="2200" spc="-75" dirty="0">
                <a:latin typeface="Times New Roman"/>
                <a:cs typeface="Times New Roman"/>
              </a:rPr>
              <a:t>on </a:t>
            </a:r>
            <a:r>
              <a:rPr lang="en-US" sz="2200" spc="-55" dirty="0">
                <a:latin typeface="Times New Roman"/>
                <a:cs typeface="Times New Roman"/>
              </a:rPr>
              <a:t>the </a:t>
            </a:r>
            <a:r>
              <a:rPr lang="en-US" sz="2200" spc="-155" dirty="0">
                <a:latin typeface="Times New Roman"/>
                <a:cs typeface="Times New Roman"/>
              </a:rPr>
              <a:t>GST </a:t>
            </a:r>
            <a:r>
              <a:rPr lang="en-US" sz="2200" spc="-60" dirty="0">
                <a:latin typeface="Times New Roman"/>
                <a:cs typeface="Times New Roman"/>
              </a:rPr>
              <a:t>Portal </a:t>
            </a:r>
            <a:r>
              <a:rPr lang="en-US" sz="2200" spc="-65" dirty="0">
                <a:latin typeface="Times New Roman"/>
                <a:cs typeface="Times New Roman"/>
              </a:rPr>
              <a:t>at </a:t>
            </a:r>
            <a:r>
              <a:rPr lang="en-US" sz="2200" spc="-55" dirty="0">
                <a:latin typeface="Times New Roman"/>
                <a:cs typeface="Times New Roman"/>
              </a:rPr>
              <a:t>the </a:t>
            </a:r>
            <a:r>
              <a:rPr lang="en-US" sz="2200" spc="-110" dirty="0">
                <a:latin typeface="Times New Roman"/>
                <a:cs typeface="Times New Roman"/>
              </a:rPr>
              <a:t>back  </a:t>
            </a:r>
            <a:r>
              <a:rPr lang="en-US" sz="2200" spc="-75" dirty="0">
                <a:latin typeface="Times New Roman"/>
                <a:cs typeface="Times New Roman"/>
              </a:rPr>
              <a:t>end </a:t>
            </a:r>
            <a:r>
              <a:rPr lang="en-US" sz="2200" spc="-100" dirty="0">
                <a:latin typeface="Times New Roman"/>
                <a:cs typeface="Times New Roman"/>
              </a:rPr>
              <a:t>and Late </a:t>
            </a:r>
            <a:r>
              <a:rPr lang="en-US" sz="2200" spc="-90" dirty="0">
                <a:latin typeface="Times New Roman"/>
                <a:cs typeface="Times New Roman"/>
              </a:rPr>
              <a:t>fee </a:t>
            </a:r>
            <a:r>
              <a:rPr lang="en-US" sz="2200" spc="-75" dirty="0">
                <a:latin typeface="Times New Roman"/>
                <a:cs typeface="Times New Roman"/>
              </a:rPr>
              <a:t>liabilities, </a:t>
            </a:r>
            <a:r>
              <a:rPr lang="en-US" sz="2200" spc="-110" dirty="0">
                <a:latin typeface="Times New Roman"/>
                <a:cs typeface="Times New Roman"/>
              </a:rPr>
              <a:t>if </a:t>
            </a:r>
            <a:r>
              <a:rPr lang="en-US" sz="2200" spc="-130" dirty="0">
                <a:latin typeface="Times New Roman"/>
                <a:cs typeface="Times New Roman"/>
              </a:rPr>
              <a:t>any, </a:t>
            </a:r>
            <a:r>
              <a:rPr lang="en-US" sz="2200" spc="-70" dirty="0">
                <a:latin typeface="Times New Roman"/>
                <a:cs typeface="Times New Roman"/>
              </a:rPr>
              <a:t>are  </a:t>
            </a:r>
            <a:r>
              <a:rPr lang="en-US" sz="2200" spc="-55" dirty="0">
                <a:latin typeface="Times New Roman"/>
                <a:cs typeface="Times New Roman"/>
              </a:rPr>
              <a:t>computed. </a:t>
            </a:r>
            <a:r>
              <a:rPr lang="en-US" sz="2200" spc="-100" dirty="0">
                <a:latin typeface="Times New Roman"/>
                <a:cs typeface="Times New Roman"/>
              </a:rPr>
              <a:t>Late </a:t>
            </a:r>
            <a:r>
              <a:rPr lang="en-US" sz="2200" spc="-90" dirty="0">
                <a:latin typeface="Times New Roman"/>
                <a:cs typeface="Times New Roman"/>
              </a:rPr>
              <a:t>fee </a:t>
            </a:r>
            <a:r>
              <a:rPr lang="en-US" sz="2200" spc="-114" dirty="0">
                <a:latin typeface="Times New Roman"/>
                <a:cs typeface="Times New Roman"/>
              </a:rPr>
              <a:t>is </a:t>
            </a:r>
            <a:r>
              <a:rPr lang="en-US" sz="2200" spc="-70" dirty="0">
                <a:latin typeface="Times New Roman"/>
                <a:cs typeface="Times New Roman"/>
              </a:rPr>
              <a:t>calculated, </a:t>
            </a:r>
            <a:r>
              <a:rPr lang="en-US" sz="2200" spc="-110" dirty="0">
                <a:latin typeface="Times New Roman"/>
                <a:cs typeface="Times New Roman"/>
              </a:rPr>
              <a:t>if </a:t>
            </a:r>
            <a:r>
              <a:rPr lang="en-US" sz="2200" spc="-45" dirty="0">
                <a:latin typeface="Times New Roman"/>
                <a:cs typeface="Times New Roman"/>
              </a:rPr>
              <a:t>there </a:t>
            </a:r>
            <a:r>
              <a:rPr lang="en-US" sz="2200" spc="-114" dirty="0">
                <a:latin typeface="Times New Roman"/>
                <a:cs typeface="Times New Roman"/>
              </a:rPr>
              <a:t>is  delay </a:t>
            </a:r>
            <a:r>
              <a:rPr lang="en-US" sz="2200" spc="-85" dirty="0">
                <a:latin typeface="Times New Roman"/>
                <a:cs typeface="Times New Roman"/>
              </a:rPr>
              <a:t>in </a:t>
            </a:r>
            <a:r>
              <a:rPr lang="en-US" sz="2200" spc="-105" dirty="0">
                <a:latin typeface="Times New Roman"/>
                <a:cs typeface="Times New Roman"/>
              </a:rPr>
              <a:t>filing of </a:t>
            </a:r>
            <a:r>
              <a:rPr lang="en-US" sz="2200" spc="-100" dirty="0">
                <a:latin typeface="Times New Roman"/>
                <a:cs typeface="Times New Roman"/>
              </a:rPr>
              <a:t>annual </a:t>
            </a:r>
            <a:r>
              <a:rPr lang="en-US" sz="2200" spc="-20" dirty="0">
                <a:latin typeface="Times New Roman"/>
                <a:cs typeface="Times New Roman"/>
              </a:rPr>
              <a:t>return </a:t>
            </a:r>
            <a:r>
              <a:rPr lang="en-US" sz="2200" spc="-100" dirty="0">
                <a:latin typeface="Times New Roman"/>
                <a:cs typeface="Times New Roman"/>
              </a:rPr>
              <a:t>beyond </a:t>
            </a:r>
            <a:r>
              <a:rPr lang="en-US" sz="2200" spc="-75" dirty="0">
                <a:latin typeface="Times New Roman"/>
                <a:cs typeface="Times New Roman"/>
              </a:rPr>
              <a:t>due  </a:t>
            </a:r>
            <a:r>
              <a:rPr lang="en-US" sz="2200" spc="-50" dirty="0">
                <a:latin typeface="Times New Roman"/>
                <a:cs typeface="Times New Roman"/>
              </a:rPr>
              <a:t>date</a:t>
            </a:r>
            <a:endParaRPr lang="en-US" sz="2200" dirty="0">
              <a:solidFill>
                <a:srgbClr val="FFC000"/>
              </a:solidFill>
              <a:latin typeface="Times New Roman"/>
              <a:cs typeface="Times New Roman"/>
            </a:endParaRPr>
          </a:p>
          <a:p>
            <a:endParaRPr lang="en-US" sz="2800" dirty="0">
              <a:latin typeface="Times New Roman"/>
              <a:cs typeface="Times New Roman"/>
            </a:endParaRPr>
          </a:p>
          <a:p>
            <a:endParaRPr lang="en-US" sz="2800" dirty="0">
              <a:latin typeface="Times New Roman"/>
              <a:cs typeface="Times New Roman"/>
            </a:endParaRPr>
          </a:p>
          <a:p>
            <a:endParaRPr lang="en-US" dirty="0"/>
          </a:p>
        </p:txBody>
      </p:sp>
      <p:sp>
        <p:nvSpPr>
          <p:cNvPr id="3" name="Title 2">
            <a:extLst>
              <a:ext uri="{FF2B5EF4-FFF2-40B4-BE49-F238E27FC236}">
                <a16:creationId xmlns:a16="http://schemas.microsoft.com/office/drawing/2014/main" id="{6CF0618A-BCDE-4943-906A-378C9CC13130}"/>
              </a:ext>
            </a:extLst>
          </p:cNvPr>
          <p:cNvSpPr>
            <a:spLocks noGrp="1"/>
          </p:cNvSpPr>
          <p:nvPr>
            <p:ph type="title"/>
          </p:nvPr>
        </p:nvSpPr>
        <p:spPr/>
        <p:txBody>
          <a:bodyPr/>
          <a:lstStyle/>
          <a:p>
            <a:r>
              <a:rPr lang="en-US" dirty="0"/>
              <a:t>FAQs</a:t>
            </a:r>
          </a:p>
        </p:txBody>
      </p:sp>
    </p:spTree>
    <p:extLst>
      <p:ext uri="{BB962C8B-B14F-4D97-AF65-F5344CB8AC3E}">
        <p14:creationId xmlns:p14="http://schemas.microsoft.com/office/powerpoint/2010/main" val="585156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D8D0DC-00CF-491A-AB31-FD0CF1308ECF}"/>
              </a:ext>
            </a:extLst>
          </p:cNvPr>
          <p:cNvSpPr>
            <a:spLocks noGrp="1"/>
          </p:cNvSpPr>
          <p:nvPr>
            <p:ph idx="1"/>
          </p:nvPr>
        </p:nvSpPr>
        <p:spPr/>
        <p:txBody>
          <a:bodyPr/>
          <a:lstStyle/>
          <a:p>
            <a:r>
              <a:rPr lang="en-US" sz="2200" b="1" spc="-60" dirty="0">
                <a:solidFill>
                  <a:srgbClr val="FFC000"/>
                </a:solidFill>
                <a:latin typeface="Times New Roman"/>
                <a:cs typeface="Times New Roman"/>
              </a:rPr>
              <a:t>Is </a:t>
            </a:r>
            <a:r>
              <a:rPr lang="en-US" sz="2200" b="1" spc="10" dirty="0">
                <a:solidFill>
                  <a:srgbClr val="FFC000"/>
                </a:solidFill>
                <a:latin typeface="Times New Roman"/>
                <a:cs typeface="Times New Roman"/>
              </a:rPr>
              <a:t>there </a:t>
            </a:r>
            <a:r>
              <a:rPr lang="en-US" sz="2200" b="1" spc="-60" dirty="0">
                <a:solidFill>
                  <a:srgbClr val="FFC000"/>
                </a:solidFill>
                <a:latin typeface="Times New Roman"/>
                <a:cs typeface="Times New Roman"/>
              </a:rPr>
              <a:t>any </a:t>
            </a:r>
            <a:r>
              <a:rPr lang="en-US" sz="2200" b="1" spc="50" dirty="0">
                <a:solidFill>
                  <a:srgbClr val="FFC000"/>
                </a:solidFill>
                <a:latin typeface="Times New Roman"/>
                <a:cs typeface="Times New Roman"/>
              </a:rPr>
              <a:t>option  </a:t>
            </a:r>
            <a:r>
              <a:rPr lang="en-US" sz="2200" b="1" spc="60" dirty="0">
                <a:solidFill>
                  <a:srgbClr val="FFC000"/>
                </a:solidFill>
                <a:latin typeface="Times New Roman"/>
                <a:cs typeface="Times New Roman"/>
              </a:rPr>
              <a:t>to </a:t>
            </a:r>
            <a:r>
              <a:rPr lang="en-US" sz="2200" b="1" spc="-40" dirty="0">
                <a:solidFill>
                  <a:srgbClr val="FFC000"/>
                </a:solidFill>
                <a:latin typeface="Times New Roman"/>
                <a:cs typeface="Times New Roman"/>
              </a:rPr>
              <a:t>make </a:t>
            </a:r>
            <a:r>
              <a:rPr lang="en-US" sz="2200" b="1" spc="-20" dirty="0">
                <a:solidFill>
                  <a:srgbClr val="FFC000"/>
                </a:solidFill>
                <a:latin typeface="Times New Roman"/>
                <a:cs typeface="Times New Roman"/>
              </a:rPr>
              <a:t>payment</a:t>
            </a:r>
            <a:r>
              <a:rPr lang="en-US" sz="2200" b="1" spc="-280" dirty="0">
                <a:solidFill>
                  <a:srgbClr val="FFC000"/>
                </a:solidFill>
                <a:latin typeface="Times New Roman"/>
                <a:cs typeface="Times New Roman"/>
              </a:rPr>
              <a:t> </a:t>
            </a:r>
            <a:r>
              <a:rPr lang="en-US" sz="2200" b="1" spc="15" dirty="0">
                <a:solidFill>
                  <a:srgbClr val="FFC000"/>
                </a:solidFill>
                <a:latin typeface="Times New Roman"/>
                <a:cs typeface="Times New Roman"/>
              </a:rPr>
              <a:t>(if  </a:t>
            </a:r>
            <a:r>
              <a:rPr lang="en-US" sz="2200" b="1" dirty="0">
                <a:solidFill>
                  <a:srgbClr val="FFC000"/>
                </a:solidFill>
                <a:latin typeface="Times New Roman"/>
                <a:cs typeface="Times New Roman"/>
              </a:rPr>
              <a:t>applicable) </a:t>
            </a:r>
            <a:r>
              <a:rPr lang="en-US" sz="2200" b="1" spc="25" dirty="0">
                <a:solidFill>
                  <a:srgbClr val="FFC000"/>
                </a:solidFill>
                <a:latin typeface="Times New Roman"/>
                <a:cs typeface="Times New Roman"/>
              </a:rPr>
              <a:t>in </a:t>
            </a:r>
            <a:r>
              <a:rPr lang="en-US" sz="2200" b="1" spc="-85" dirty="0">
                <a:solidFill>
                  <a:srgbClr val="FFC000"/>
                </a:solidFill>
                <a:latin typeface="Times New Roman"/>
                <a:cs typeface="Times New Roman"/>
              </a:rPr>
              <a:t>Form  </a:t>
            </a:r>
            <a:r>
              <a:rPr lang="en-US" sz="2200" b="1" spc="-185" dirty="0">
                <a:solidFill>
                  <a:srgbClr val="FFC000"/>
                </a:solidFill>
                <a:latin typeface="Times New Roman"/>
                <a:cs typeface="Times New Roman"/>
              </a:rPr>
              <a:t>GSTR-9? </a:t>
            </a:r>
            <a:r>
              <a:rPr lang="en-US" sz="2200" b="1" spc="-185" dirty="0">
                <a:solidFill>
                  <a:srgbClr val="FFFFFF"/>
                </a:solidFill>
                <a:latin typeface="Times New Roman"/>
                <a:cs typeface="Times New Roman"/>
              </a:rPr>
              <a:t>- </a:t>
            </a:r>
            <a:r>
              <a:rPr lang="en-US" sz="2200" spc="-130" dirty="0">
                <a:latin typeface="Times New Roman"/>
                <a:cs typeface="Times New Roman"/>
              </a:rPr>
              <a:t>.</a:t>
            </a:r>
            <a:r>
              <a:rPr lang="en-US" sz="2200" spc="-170" dirty="0">
                <a:latin typeface="Times New Roman"/>
                <a:cs typeface="Times New Roman"/>
              </a:rPr>
              <a:t>Any </a:t>
            </a:r>
            <a:r>
              <a:rPr lang="en-US" sz="2200" spc="-85" dirty="0">
                <a:latin typeface="Times New Roman"/>
                <a:cs typeface="Times New Roman"/>
              </a:rPr>
              <a:t>additional  </a:t>
            </a:r>
            <a:r>
              <a:rPr lang="en-US" sz="2200" spc="-95" dirty="0">
                <a:latin typeface="Times New Roman"/>
                <a:cs typeface="Times New Roman"/>
              </a:rPr>
              <a:t>payment </a:t>
            </a:r>
            <a:r>
              <a:rPr lang="en-US" sz="2200" spc="-110" dirty="0">
                <a:latin typeface="Times New Roman"/>
                <a:cs typeface="Times New Roman"/>
              </a:rPr>
              <a:t>can </a:t>
            </a:r>
            <a:r>
              <a:rPr lang="en-US" sz="2200" spc="-85" dirty="0">
                <a:latin typeface="Times New Roman"/>
                <a:cs typeface="Times New Roman"/>
              </a:rPr>
              <a:t>be </a:t>
            </a:r>
            <a:r>
              <a:rPr lang="en-US" sz="2200" spc="-100" dirty="0">
                <a:latin typeface="Times New Roman"/>
                <a:cs typeface="Times New Roman"/>
              </a:rPr>
              <a:t>made </a:t>
            </a:r>
            <a:r>
              <a:rPr lang="en-US" sz="2200" spc="-105" dirty="0">
                <a:latin typeface="Times New Roman"/>
                <a:cs typeface="Times New Roman"/>
              </a:rPr>
              <a:t>using </a:t>
            </a:r>
            <a:r>
              <a:rPr lang="en-US" sz="2200" spc="-85" dirty="0">
                <a:latin typeface="Times New Roman"/>
                <a:cs typeface="Times New Roman"/>
              </a:rPr>
              <a:t>Form </a:t>
            </a:r>
            <a:r>
              <a:rPr lang="en-US" sz="2200" spc="-155" dirty="0">
                <a:latin typeface="Times New Roman"/>
                <a:cs typeface="Times New Roman"/>
              </a:rPr>
              <a:t>GST  </a:t>
            </a:r>
            <a:r>
              <a:rPr lang="en-US" sz="2200" spc="-90" dirty="0">
                <a:latin typeface="Times New Roman"/>
                <a:cs typeface="Times New Roman"/>
              </a:rPr>
              <a:t>DRC-3 </a:t>
            </a:r>
            <a:r>
              <a:rPr lang="en-US" sz="2200" spc="-80" dirty="0">
                <a:latin typeface="Times New Roman"/>
                <a:cs typeface="Times New Roman"/>
              </a:rPr>
              <a:t>functionality </a:t>
            </a:r>
            <a:r>
              <a:rPr lang="en-US" sz="2200" spc="-105" dirty="0">
                <a:latin typeface="Times New Roman"/>
                <a:cs typeface="Times New Roman"/>
              </a:rPr>
              <a:t>only </a:t>
            </a:r>
            <a:r>
              <a:rPr lang="en-US" sz="2200" spc="-70" dirty="0">
                <a:latin typeface="Times New Roman"/>
                <a:cs typeface="Times New Roman"/>
              </a:rPr>
              <a:t>through  </a:t>
            </a:r>
            <a:r>
              <a:rPr lang="en-US" sz="2200" spc="-75" dirty="0">
                <a:latin typeface="Times New Roman"/>
                <a:cs typeface="Times New Roman"/>
              </a:rPr>
              <a:t>utilization </a:t>
            </a:r>
            <a:r>
              <a:rPr lang="en-US" sz="2200" spc="-80" dirty="0">
                <a:latin typeface="Times New Roman"/>
                <a:cs typeface="Times New Roman"/>
              </a:rPr>
              <a:t>from </a:t>
            </a:r>
            <a:r>
              <a:rPr lang="en-US" sz="2200" spc="-75" dirty="0">
                <a:latin typeface="Times New Roman"/>
                <a:cs typeface="Times New Roman"/>
              </a:rPr>
              <a:t>Electronic </a:t>
            </a:r>
            <a:r>
              <a:rPr lang="en-US" sz="2200" spc="-125" dirty="0">
                <a:latin typeface="Times New Roman"/>
                <a:cs typeface="Times New Roman"/>
              </a:rPr>
              <a:t>Cash</a:t>
            </a:r>
            <a:r>
              <a:rPr lang="en-US" sz="2200" spc="-10" dirty="0">
                <a:latin typeface="Times New Roman"/>
                <a:cs typeface="Times New Roman"/>
              </a:rPr>
              <a:t> </a:t>
            </a:r>
            <a:r>
              <a:rPr lang="en-US" sz="2200" spc="-90" dirty="0">
                <a:latin typeface="Times New Roman"/>
                <a:cs typeface="Times New Roman"/>
              </a:rPr>
              <a:t>Ledger.</a:t>
            </a:r>
          </a:p>
          <a:p>
            <a:endParaRPr lang="en-US" sz="2200" spc="-90" dirty="0">
              <a:latin typeface="Times New Roman"/>
              <a:cs typeface="Times New Roman"/>
            </a:endParaRPr>
          </a:p>
          <a:p>
            <a:r>
              <a:rPr lang="en-US" sz="2200" b="1" spc="-25" dirty="0">
                <a:solidFill>
                  <a:srgbClr val="FFC000"/>
                </a:solidFill>
                <a:latin typeface="Times New Roman"/>
                <a:cs typeface="Times New Roman"/>
              </a:rPr>
              <a:t>In </a:t>
            </a:r>
            <a:r>
              <a:rPr lang="en-US" sz="2200" b="1" spc="-85" dirty="0">
                <a:solidFill>
                  <a:srgbClr val="FFC000"/>
                </a:solidFill>
                <a:latin typeface="Times New Roman"/>
                <a:cs typeface="Times New Roman"/>
              </a:rPr>
              <a:t>Form </a:t>
            </a:r>
            <a:r>
              <a:rPr lang="en-US" sz="2200" b="1" spc="-135" dirty="0">
                <a:solidFill>
                  <a:srgbClr val="FFC000"/>
                </a:solidFill>
                <a:latin typeface="Times New Roman"/>
                <a:cs typeface="Times New Roman"/>
              </a:rPr>
              <a:t>GSTR-9,</a:t>
            </a:r>
            <a:r>
              <a:rPr lang="en-US" sz="2200" b="1" spc="-220" dirty="0">
                <a:solidFill>
                  <a:srgbClr val="FFC000"/>
                </a:solidFill>
                <a:latin typeface="Times New Roman"/>
                <a:cs typeface="Times New Roman"/>
              </a:rPr>
              <a:t> </a:t>
            </a:r>
            <a:r>
              <a:rPr lang="en-US" sz="2200" b="1" spc="-10" dirty="0">
                <a:solidFill>
                  <a:srgbClr val="FFC000"/>
                </a:solidFill>
                <a:latin typeface="Times New Roman"/>
                <a:cs typeface="Times New Roman"/>
              </a:rPr>
              <a:t>can  </a:t>
            </a:r>
            <a:r>
              <a:rPr lang="en-US" sz="2200" b="1" spc="10" dirty="0">
                <a:solidFill>
                  <a:srgbClr val="FFC000"/>
                </a:solidFill>
                <a:latin typeface="Times New Roman"/>
                <a:cs typeface="Times New Roman"/>
              </a:rPr>
              <a:t>additional </a:t>
            </a:r>
            <a:r>
              <a:rPr lang="en-US" sz="2200" b="1" dirty="0">
                <a:solidFill>
                  <a:srgbClr val="FFC000"/>
                </a:solidFill>
                <a:latin typeface="Times New Roman"/>
                <a:cs typeface="Times New Roman"/>
              </a:rPr>
              <a:t>liability  </a:t>
            </a:r>
            <a:r>
              <a:rPr lang="en-US" sz="2200" b="1" spc="45" dirty="0">
                <a:solidFill>
                  <a:srgbClr val="FFC000"/>
                </a:solidFill>
                <a:latin typeface="Times New Roman"/>
                <a:cs typeface="Times New Roman"/>
              </a:rPr>
              <a:t>not </a:t>
            </a:r>
            <a:r>
              <a:rPr lang="en-US" sz="2200" b="1" spc="25" dirty="0">
                <a:solidFill>
                  <a:srgbClr val="FFC000"/>
                </a:solidFill>
                <a:latin typeface="Times New Roman"/>
                <a:cs typeface="Times New Roman"/>
              </a:rPr>
              <a:t>reported </a:t>
            </a:r>
            <a:r>
              <a:rPr lang="en-US" sz="2200" b="1" spc="-20" dirty="0">
                <a:solidFill>
                  <a:srgbClr val="FFC000"/>
                </a:solidFill>
                <a:latin typeface="Times New Roman"/>
                <a:cs typeface="Times New Roman"/>
              </a:rPr>
              <a:t>earlier  </a:t>
            </a:r>
            <a:r>
              <a:rPr lang="en-US" sz="2200" b="1" spc="25" dirty="0">
                <a:solidFill>
                  <a:srgbClr val="FFC000"/>
                </a:solidFill>
                <a:latin typeface="Times New Roman"/>
                <a:cs typeface="Times New Roman"/>
              </a:rPr>
              <a:t>in </a:t>
            </a:r>
            <a:r>
              <a:rPr lang="en-US" sz="2200" b="1" spc="-85" dirty="0">
                <a:solidFill>
                  <a:srgbClr val="FFC000"/>
                </a:solidFill>
                <a:latin typeface="Times New Roman"/>
                <a:cs typeface="Times New Roman"/>
              </a:rPr>
              <a:t>Form </a:t>
            </a:r>
            <a:r>
              <a:rPr lang="en-US" sz="2200" b="1" spc="-155" dirty="0">
                <a:solidFill>
                  <a:srgbClr val="FFC000"/>
                </a:solidFill>
                <a:latin typeface="Times New Roman"/>
                <a:cs typeface="Times New Roman"/>
              </a:rPr>
              <a:t>GSTR-3B </a:t>
            </a:r>
            <a:r>
              <a:rPr lang="en-US" sz="2200" b="1" spc="15" dirty="0">
                <a:solidFill>
                  <a:srgbClr val="FFC000"/>
                </a:solidFill>
                <a:latin typeface="Times New Roman"/>
                <a:cs typeface="Times New Roman"/>
              </a:rPr>
              <a:t>be  </a:t>
            </a:r>
            <a:r>
              <a:rPr lang="en-US" sz="2200" b="1" spc="-25" dirty="0">
                <a:solidFill>
                  <a:srgbClr val="FFC000"/>
                </a:solidFill>
                <a:latin typeface="Times New Roman"/>
                <a:cs typeface="Times New Roman"/>
              </a:rPr>
              <a:t>declared - </a:t>
            </a:r>
            <a:r>
              <a:rPr lang="en-US" sz="2200" spc="-170" dirty="0">
                <a:latin typeface="Times New Roman"/>
                <a:cs typeface="Times New Roman"/>
              </a:rPr>
              <a:t>Yes, </a:t>
            </a:r>
            <a:r>
              <a:rPr lang="en-US" sz="2200" spc="-90" dirty="0">
                <a:latin typeface="Times New Roman"/>
                <a:cs typeface="Times New Roman"/>
              </a:rPr>
              <a:t>additional </a:t>
            </a:r>
            <a:r>
              <a:rPr lang="en-US" sz="2200" spc="-95" dirty="0">
                <a:latin typeface="Times New Roman"/>
                <a:cs typeface="Times New Roman"/>
              </a:rPr>
              <a:t>liability </a:t>
            </a:r>
            <a:r>
              <a:rPr lang="en-US" sz="2200" spc="-50" dirty="0">
                <a:latin typeface="Times New Roman"/>
                <a:cs typeface="Times New Roman"/>
              </a:rPr>
              <a:t>not </a:t>
            </a:r>
            <a:r>
              <a:rPr lang="en-US" sz="2200" spc="-40" dirty="0">
                <a:latin typeface="Times New Roman"/>
                <a:cs typeface="Times New Roman"/>
              </a:rPr>
              <a:t>reported  </a:t>
            </a:r>
            <a:r>
              <a:rPr lang="en-US" sz="2200" spc="-65" dirty="0">
                <a:latin typeface="Times New Roman"/>
                <a:cs typeface="Times New Roman"/>
              </a:rPr>
              <a:t>earlier </a:t>
            </a:r>
            <a:r>
              <a:rPr lang="en-US" sz="2200" spc="-75" dirty="0">
                <a:latin typeface="Times New Roman"/>
                <a:cs typeface="Times New Roman"/>
              </a:rPr>
              <a:t>at </a:t>
            </a:r>
            <a:r>
              <a:rPr lang="en-US" sz="2200" spc="-60" dirty="0">
                <a:latin typeface="Times New Roman"/>
                <a:cs typeface="Times New Roman"/>
              </a:rPr>
              <a:t>the </a:t>
            </a:r>
            <a:r>
              <a:rPr lang="en-US" sz="2200" spc="-65" dirty="0">
                <a:latin typeface="Times New Roman"/>
                <a:cs typeface="Times New Roman"/>
              </a:rPr>
              <a:t>time </a:t>
            </a:r>
            <a:r>
              <a:rPr lang="en-US" sz="2200" spc="-114" dirty="0">
                <a:latin typeface="Times New Roman"/>
                <a:cs typeface="Times New Roman"/>
              </a:rPr>
              <a:t>of </a:t>
            </a:r>
            <a:r>
              <a:rPr lang="en-US" sz="2200" spc="-110" dirty="0">
                <a:latin typeface="Times New Roman"/>
                <a:cs typeface="Times New Roman"/>
              </a:rPr>
              <a:t>filing </a:t>
            </a:r>
            <a:r>
              <a:rPr lang="en-US" sz="2200" spc="-100" dirty="0">
                <a:latin typeface="Times New Roman"/>
                <a:cs typeface="Times New Roman"/>
              </a:rPr>
              <a:t>Form </a:t>
            </a:r>
            <a:r>
              <a:rPr lang="en-US" sz="2200" spc="-135" dirty="0">
                <a:latin typeface="Times New Roman"/>
                <a:cs typeface="Times New Roman"/>
              </a:rPr>
              <a:t>GSTR-  </a:t>
            </a:r>
            <a:r>
              <a:rPr lang="en-US" sz="2200" spc="-195" dirty="0">
                <a:latin typeface="Times New Roman"/>
                <a:cs typeface="Times New Roman"/>
              </a:rPr>
              <a:t>3B </a:t>
            </a:r>
            <a:r>
              <a:rPr lang="en-US" sz="2200" spc="-120" dirty="0">
                <a:latin typeface="Times New Roman"/>
                <a:cs typeface="Times New Roman"/>
              </a:rPr>
              <a:t>can </a:t>
            </a:r>
            <a:r>
              <a:rPr lang="en-US" sz="2200" spc="-90" dirty="0">
                <a:latin typeface="Times New Roman"/>
                <a:cs typeface="Times New Roman"/>
              </a:rPr>
              <a:t>be </a:t>
            </a:r>
            <a:r>
              <a:rPr lang="en-US" sz="2200" spc="-85" dirty="0">
                <a:latin typeface="Times New Roman"/>
                <a:cs typeface="Times New Roman"/>
              </a:rPr>
              <a:t>declared </a:t>
            </a:r>
            <a:r>
              <a:rPr lang="en-US" sz="2200" spc="-90" dirty="0">
                <a:latin typeface="Times New Roman"/>
                <a:cs typeface="Times New Roman"/>
              </a:rPr>
              <a:t>in </a:t>
            </a:r>
            <a:r>
              <a:rPr lang="en-US" sz="2200" spc="-100" dirty="0">
                <a:latin typeface="Times New Roman"/>
                <a:cs typeface="Times New Roman"/>
              </a:rPr>
              <a:t>Form </a:t>
            </a:r>
            <a:r>
              <a:rPr lang="en-US" sz="2200" spc="-85" dirty="0">
                <a:latin typeface="Times New Roman"/>
                <a:cs typeface="Times New Roman"/>
              </a:rPr>
              <a:t>GSTR-9.The  </a:t>
            </a:r>
            <a:r>
              <a:rPr lang="en-US" sz="2200" spc="-90" dirty="0">
                <a:latin typeface="Times New Roman"/>
                <a:cs typeface="Times New Roman"/>
              </a:rPr>
              <a:t>additional </a:t>
            </a:r>
            <a:r>
              <a:rPr lang="en-US" sz="2200" spc="-95" dirty="0">
                <a:latin typeface="Times New Roman"/>
                <a:cs typeface="Times New Roman"/>
              </a:rPr>
              <a:t>liability </a:t>
            </a:r>
            <a:r>
              <a:rPr lang="en-US" sz="2200" spc="-114" dirty="0">
                <a:latin typeface="Times New Roman"/>
                <a:cs typeface="Times New Roman"/>
              </a:rPr>
              <a:t>so </a:t>
            </a:r>
            <a:r>
              <a:rPr lang="en-US" sz="2200" spc="-85" dirty="0">
                <a:latin typeface="Times New Roman"/>
                <a:cs typeface="Times New Roman"/>
              </a:rPr>
              <a:t>declared </a:t>
            </a:r>
            <a:r>
              <a:rPr lang="en-US" sz="2200" spc="-90" dirty="0">
                <a:latin typeface="Times New Roman"/>
                <a:cs typeface="Times New Roman"/>
              </a:rPr>
              <a:t>in </a:t>
            </a:r>
            <a:r>
              <a:rPr lang="en-US" sz="2200" spc="-95" dirty="0">
                <a:latin typeface="Times New Roman"/>
                <a:cs typeface="Times New Roman"/>
              </a:rPr>
              <a:t>Form  </a:t>
            </a:r>
            <a:r>
              <a:rPr lang="en-US" sz="2200" spc="-130" dirty="0">
                <a:latin typeface="Times New Roman"/>
                <a:cs typeface="Times New Roman"/>
              </a:rPr>
              <a:t>GSTR-9 </a:t>
            </a:r>
            <a:r>
              <a:rPr lang="en-US" sz="2200" spc="-80" dirty="0">
                <a:latin typeface="Times New Roman"/>
                <a:cs typeface="Times New Roman"/>
              </a:rPr>
              <a:t>are </a:t>
            </a:r>
            <a:r>
              <a:rPr lang="en-US" sz="2200" spc="-70" dirty="0">
                <a:latin typeface="Times New Roman"/>
                <a:cs typeface="Times New Roman"/>
              </a:rPr>
              <a:t>required </a:t>
            </a:r>
            <a:r>
              <a:rPr lang="en-US" sz="2200" spc="-30" dirty="0">
                <a:latin typeface="Times New Roman"/>
                <a:cs typeface="Times New Roman"/>
              </a:rPr>
              <a:t>to </a:t>
            </a:r>
            <a:r>
              <a:rPr lang="en-US" sz="2200" spc="-85" dirty="0">
                <a:latin typeface="Times New Roman"/>
                <a:cs typeface="Times New Roman"/>
              </a:rPr>
              <a:t>be </a:t>
            </a:r>
            <a:r>
              <a:rPr lang="en-US" sz="2200" spc="-105" dirty="0">
                <a:latin typeface="Times New Roman"/>
                <a:cs typeface="Times New Roman"/>
              </a:rPr>
              <a:t>paid </a:t>
            </a:r>
            <a:r>
              <a:rPr lang="en-US" sz="2200" spc="-85" dirty="0">
                <a:latin typeface="Times New Roman"/>
                <a:cs typeface="Times New Roman"/>
              </a:rPr>
              <a:t>through  </a:t>
            </a:r>
            <a:r>
              <a:rPr lang="en-US" sz="2200" spc="-100" dirty="0">
                <a:latin typeface="Times New Roman"/>
                <a:cs typeface="Times New Roman"/>
              </a:rPr>
              <a:t>Form </a:t>
            </a:r>
            <a:r>
              <a:rPr lang="en-US" sz="2200" spc="-165" dirty="0">
                <a:latin typeface="Times New Roman"/>
                <a:cs typeface="Times New Roman"/>
              </a:rPr>
              <a:t>GST</a:t>
            </a:r>
            <a:r>
              <a:rPr lang="en-US" sz="2200" spc="20" dirty="0">
                <a:latin typeface="Times New Roman"/>
                <a:cs typeface="Times New Roman"/>
              </a:rPr>
              <a:t> </a:t>
            </a:r>
            <a:r>
              <a:rPr lang="en-US" sz="2200" spc="-75" dirty="0">
                <a:latin typeface="Times New Roman"/>
                <a:cs typeface="Times New Roman"/>
              </a:rPr>
              <a:t>DRC-03.</a:t>
            </a:r>
            <a:endParaRPr lang="en-US" sz="2200" dirty="0">
              <a:solidFill>
                <a:srgbClr val="FFC000"/>
              </a:solidFill>
              <a:latin typeface="Times New Roman"/>
              <a:cs typeface="Times New Roman"/>
            </a:endParaRPr>
          </a:p>
          <a:p>
            <a:endParaRPr lang="en-US" sz="2200" dirty="0">
              <a:latin typeface="Times New Roman"/>
              <a:cs typeface="Times New Roman"/>
            </a:endParaRPr>
          </a:p>
          <a:p>
            <a:endParaRPr lang="en-US" dirty="0"/>
          </a:p>
        </p:txBody>
      </p:sp>
      <p:sp>
        <p:nvSpPr>
          <p:cNvPr id="3" name="Title 2">
            <a:extLst>
              <a:ext uri="{FF2B5EF4-FFF2-40B4-BE49-F238E27FC236}">
                <a16:creationId xmlns:a16="http://schemas.microsoft.com/office/drawing/2014/main" id="{D19AE347-594F-4078-8256-E543E13F78B5}"/>
              </a:ext>
            </a:extLst>
          </p:cNvPr>
          <p:cNvSpPr>
            <a:spLocks noGrp="1"/>
          </p:cNvSpPr>
          <p:nvPr>
            <p:ph type="title"/>
          </p:nvPr>
        </p:nvSpPr>
        <p:spPr/>
        <p:txBody>
          <a:bodyPr/>
          <a:lstStyle/>
          <a:p>
            <a:r>
              <a:rPr lang="en-US" dirty="0"/>
              <a:t>FAQs</a:t>
            </a:r>
          </a:p>
        </p:txBody>
      </p:sp>
    </p:spTree>
    <p:extLst>
      <p:ext uri="{BB962C8B-B14F-4D97-AF65-F5344CB8AC3E}">
        <p14:creationId xmlns:p14="http://schemas.microsoft.com/office/powerpoint/2010/main" val="3970831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A46152-58ED-41E6-AA51-D3F1D7AADDE2}"/>
              </a:ext>
            </a:extLst>
          </p:cNvPr>
          <p:cNvSpPr>
            <a:spLocks noGrp="1"/>
          </p:cNvSpPr>
          <p:nvPr>
            <p:ph idx="1"/>
          </p:nvPr>
        </p:nvSpPr>
        <p:spPr/>
        <p:txBody>
          <a:bodyPr/>
          <a:lstStyle/>
          <a:p>
            <a:r>
              <a:rPr lang="en-US" sz="2200" b="1" spc="-140" dirty="0">
                <a:solidFill>
                  <a:srgbClr val="FFC000"/>
                </a:solidFill>
                <a:latin typeface="Times New Roman"/>
                <a:cs typeface="Times New Roman"/>
              </a:rPr>
              <a:t>Can </a:t>
            </a:r>
            <a:r>
              <a:rPr lang="en-US" sz="2200" b="1" spc="40" dirty="0">
                <a:solidFill>
                  <a:srgbClr val="FFC000"/>
                </a:solidFill>
                <a:latin typeface="Times New Roman"/>
                <a:cs typeface="Times New Roman"/>
              </a:rPr>
              <a:t>we </a:t>
            </a:r>
            <a:r>
              <a:rPr lang="en-US" sz="2200" b="1" spc="-20" dirty="0">
                <a:solidFill>
                  <a:srgbClr val="FFC000"/>
                </a:solidFill>
                <a:latin typeface="Times New Roman"/>
                <a:cs typeface="Times New Roman"/>
              </a:rPr>
              <a:t>claim</a:t>
            </a:r>
            <a:r>
              <a:rPr lang="en-US" sz="2200" b="1" spc="-155" dirty="0">
                <a:solidFill>
                  <a:srgbClr val="FFC000"/>
                </a:solidFill>
                <a:latin typeface="Times New Roman"/>
                <a:cs typeface="Times New Roman"/>
              </a:rPr>
              <a:t> </a:t>
            </a:r>
            <a:r>
              <a:rPr lang="en-US" sz="2200" b="1" dirty="0">
                <a:solidFill>
                  <a:srgbClr val="FFC000"/>
                </a:solidFill>
                <a:latin typeface="Times New Roman"/>
                <a:cs typeface="Times New Roman"/>
              </a:rPr>
              <a:t>or  </a:t>
            </a:r>
            <a:r>
              <a:rPr lang="en-US" sz="2200" b="1" spc="20" dirty="0">
                <a:solidFill>
                  <a:srgbClr val="FFC000"/>
                </a:solidFill>
                <a:latin typeface="Times New Roman"/>
                <a:cs typeface="Times New Roman"/>
              </a:rPr>
              <a:t>report </a:t>
            </a:r>
            <a:r>
              <a:rPr lang="en-US" sz="2200" b="1" spc="-75" dirty="0">
                <a:solidFill>
                  <a:srgbClr val="FFC000"/>
                </a:solidFill>
                <a:latin typeface="Times New Roman"/>
                <a:cs typeface="Times New Roman"/>
              </a:rPr>
              <a:t>any  </a:t>
            </a:r>
            <a:r>
              <a:rPr lang="en-US" sz="2200" b="1" spc="5" dirty="0">
                <a:solidFill>
                  <a:srgbClr val="FFC000"/>
                </a:solidFill>
                <a:latin typeface="Times New Roman"/>
                <a:cs typeface="Times New Roman"/>
              </a:rPr>
              <a:t>unclaimed </a:t>
            </a:r>
            <a:r>
              <a:rPr lang="en-US" sz="2200" b="1" spc="-229" dirty="0">
                <a:solidFill>
                  <a:srgbClr val="FFC000"/>
                </a:solidFill>
                <a:latin typeface="Times New Roman"/>
                <a:cs typeface="Times New Roman"/>
              </a:rPr>
              <a:t>ITC  </a:t>
            </a:r>
            <a:r>
              <a:rPr lang="en-US" sz="2200" b="1" spc="10" dirty="0">
                <a:solidFill>
                  <a:srgbClr val="FFC000"/>
                </a:solidFill>
                <a:latin typeface="Times New Roman"/>
                <a:cs typeface="Times New Roman"/>
              </a:rPr>
              <a:t>through</a:t>
            </a:r>
            <a:r>
              <a:rPr lang="en-US" sz="2200" b="1" spc="-229" dirty="0">
                <a:solidFill>
                  <a:srgbClr val="FFC000"/>
                </a:solidFill>
                <a:latin typeface="Times New Roman"/>
                <a:cs typeface="Times New Roman"/>
              </a:rPr>
              <a:t> </a:t>
            </a:r>
            <a:r>
              <a:rPr lang="en-US" sz="2200" b="1" spc="-40" dirty="0">
                <a:solidFill>
                  <a:srgbClr val="FFC000"/>
                </a:solidFill>
                <a:latin typeface="Times New Roman"/>
                <a:cs typeface="Times New Roman"/>
              </a:rPr>
              <a:t>Annual  </a:t>
            </a:r>
            <a:r>
              <a:rPr lang="en-US" sz="2200" b="1" spc="-70" dirty="0">
                <a:solidFill>
                  <a:srgbClr val="FFC000"/>
                </a:solidFill>
                <a:latin typeface="Times New Roman"/>
                <a:cs typeface="Times New Roman"/>
              </a:rPr>
              <a:t>Return? </a:t>
            </a:r>
            <a:r>
              <a:rPr lang="en-US" sz="2200" b="1" spc="-70" dirty="0">
                <a:solidFill>
                  <a:srgbClr val="FFFFFF"/>
                </a:solidFill>
                <a:latin typeface="Times New Roman"/>
                <a:cs typeface="Times New Roman"/>
              </a:rPr>
              <a:t>- </a:t>
            </a:r>
            <a:r>
              <a:rPr lang="en-US" sz="2200" spc="-140" dirty="0">
                <a:latin typeface="Times New Roman"/>
                <a:cs typeface="Times New Roman"/>
              </a:rPr>
              <a:t>No. </a:t>
            </a:r>
            <a:r>
              <a:rPr lang="en-US" sz="2200" spc="-250" dirty="0">
                <a:latin typeface="Times New Roman"/>
                <a:cs typeface="Times New Roman"/>
              </a:rPr>
              <a:t>we </a:t>
            </a:r>
            <a:r>
              <a:rPr lang="en-US" sz="2200" spc="-165" dirty="0">
                <a:latin typeface="Times New Roman"/>
                <a:cs typeface="Times New Roman"/>
              </a:rPr>
              <a:t>cannot  </a:t>
            </a:r>
            <a:r>
              <a:rPr lang="en-US" sz="2200" spc="-225" dirty="0">
                <a:latin typeface="Times New Roman"/>
                <a:cs typeface="Times New Roman"/>
              </a:rPr>
              <a:t>claim ITC </a:t>
            </a:r>
            <a:r>
              <a:rPr lang="en-US" sz="2200" spc="-160" dirty="0">
                <a:latin typeface="Times New Roman"/>
                <a:cs typeface="Times New Roman"/>
              </a:rPr>
              <a:t>through  </a:t>
            </a:r>
            <a:r>
              <a:rPr lang="en-US" sz="2200" spc="-185" dirty="0">
                <a:latin typeface="Times New Roman"/>
                <a:cs typeface="Times New Roman"/>
              </a:rPr>
              <a:t>Form</a:t>
            </a:r>
            <a:r>
              <a:rPr lang="en-US" sz="2200" spc="-114" dirty="0">
                <a:latin typeface="Times New Roman"/>
                <a:cs typeface="Times New Roman"/>
              </a:rPr>
              <a:t> </a:t>
            </a:r>
            <a:r>
              <a:rPr lang="en-US" sz="2200" spc="-195" dirty="0">
                <a:latin typeface="Times New Roman"/>
                <a:cs typeface="Times New Roman"/>
              </a:rPr>
              <a:t>GSTR-9.</a:t>
            </a:r>
          </a:p>
          <a:p>
            <a:endParaRPr lang="en-US" sz="2200" spc="-195" dirty="0">
              <a:latin typeface="Times New Roman"/>
              <a:cs typeface="Times New Roman"/>
            </a:endParaRPr>
          </a:p>
          <a:p>
            <a:endParaRPr lang="en-US" sz="2200" spc="-195" dirty="0">
              <a:latin typeface="Times New Roman"/>
              <a:cs typeface="Times New Roman"/>
            </a:endParaRPr>
          </a:p>
          <a:p>
            <a:r>
              <a:rPr lang="en-US" sz="2400" b="1" spc="-140" dirty="0">
                <a:solidFill>
                  <a:srgbClr val="FFC000"/>
                </a:solidFill>
                <a:latin typeface="Times New Roman"/>
                <a:cs typeface="Times New Roman"/>
              </a:rPr>
              <a:t>Can </a:t>
            </a:r>
            <a:r>
              <a:rPr lang="en-US" sz="2400" b="1" spc="40" dirty="0">
                <a:solidFill>
                  <a:srgbClr val="FFC000"/>
                </a:solidFill>
                <a:latin typeface="Times New Roman"/>
                <a:cs typeface="Times New Roman"/>
              </a:rPr>
              <a:t>we</a:t>
            </a:r>
            <a:r>
              <a:rPr lang="en-US" sz="2400" b="1" spc="-80" dirty="0">
                <a:solidFill>
                  <a:srgbClr val="FFC000"/>
                </a:solidFill>
                <a:latin typeface="Times New Roman"/>
                <a:cs typeface="Times New Roman"/>
              </a:rPr>
              <a:t> </a:t>
            </a:r>
            <a:r>
              <a:rPr lang="en-US" sz="2400" b="1" spc="-5" dirty="0">
                <a:solidFill>
                  <a:srgbClr val="FFC000"/>
                </a:solidFill>
                <a:latin typeface="Times New Roman"/>
                <a:cs typeface="Times New Roman"/>
              </a:rPr>
              <a:t>revise  </a:t>
            </a:r>
            <a:r>
              <a:rPr lang="en-US" sz="2400" b="1" spc="-95" dirty="0">
                <a:solidFill>
                  <a:srgbClr val="FFC000"/>
                </a:solidFill>
                <a:latin typeface="Times New Roman"/>
                <a:cs typeface="Times New Roman"/>
              </a:rPr>
              <a:t>Form </a:t>
            </a:r>
            <a:r>
              <a:rPr lang="en-US" sz="2400" b="1" spc="-185" dirty="0">
                <a:solidFill>
                  <a:srgbClr val="FFC000"/>
                </a:solidFill>
                <a:latin typeface="Times New Roman"/>
                <a:cs typeface="Times New Roman"/>
              </a:rPr>
              <a:t>GSTR-9  </a:t>
            </a:r>
            <a:r>
              <a:rPr lang="en-US" sz="2400" b="1" spc="-5" dirty="0">
                <a:solidFill>
                  <a:srgbClr val="FFC000"/>
                </a:solidFill>
                <a:latin typeface="Times New Roman"/>
                <a:cs typeface="Times New Roman"/>
              </a:rPr>
              <a:t>return </a:t>
            </a:r>
            <a:r>
              <a:rPr lang="en-US" sz="2400" b="1" spc="-40" dirty="0">
                <a:solidFill>
                  <a:srgbClr val="FFC000"/>
                </a:solidFill>
                <a:latin typeface="Times New Roman"/>
                <a:cs typeface="Times New Roman"/>
              </a:rPr>
              <a:t>after  filing - </a:t>
            </a:r>
            <a:r>
              <a:rPr lang="en-US" sz="2400" spc="-95" dirty="0">
                <a:latin typeface="Times New Roman"/>
                <a:cs typeface="Times New Roman"/>
              </a:rPr>
              <a:t>No, </a:t>
            </a:r>
            <a:r>
              <a:rPr lang="en-US" sz="2400" spc="-235" dirty="0">
                <a:latin typeface="Times New Roman"/>
                <a:cs typeface="Times New Roman"/>
              </a:rPr>
              <a:t>we </a:t>
            </a:r>
            <a:r>
              <a:rPr lang="en-US" sz="2400" spc="-155" dirty="0">
                <a:latin typeface="Times New Roman"/>
                <a:cs typeface="Times New Roman"/>
              </a:rPr>
              <a:t>cannot </a:t>
            </a:r>
            <a:r>
              <a:rPr lang="en-US" sz="2400" spc="-185" dirty="0">
                <a:latin typeface="Times New Roman"/>
                <a:cs typeface="Times New Roman"/>
              </a:rPr>
              <a:t>revise  </a:t>
            </a:r>
            <a:r>
              <a:rPr lang="en-US" sz="2400" spc="-175" dirty="0">
                <a:latin typeface="Times New Roman"/>
                <a:cs typeface="Times New Roman"/>
              </a:rPr>
              <a:t>Form </a:t>
            </a:r>
            <a:r>
              <a:rPr lang="en-US" sz="2400" spc="-235" dirty="0">
                <a:latin typeface="Times New Roman"/>
                <a:cs typeface="Times New Roman"/>
              </a:rPr>
              <a:t>GSTR-9  </a:t>
            </a:r>
            <a:r>
              <a:rPr lang="en-US" sz="2400" spc="-45" dirty="0">
                <a:latin typeface="Times New Roman"/>
                <a:cs typeface="Times New Roman"/>
              </a:rPr>
              <a:t>return </a:t>
            </a:r>
            <a:r>
              <a:rPr lang="en-US" sz="2400" spc="-125" dirty="0">
                <a:latin typeface="Times New Roman"/>
                <a:cs typeface="Times New Roman"/>
              </a:rPr>
              <a:t>after</a:t>
            </a:r>
            <a:r>
              <a:rPr lang="en-US" sz="2400" spc="-150" dirty="0">
                <a:latin typeface="Times New Roman"/>
                <a:cs typeface="Times New Roman"/>
              </a:rPr>
              <a:t> </a:t>
            </a:r>
            <a:r>
              <a:rPr lang="en-US" sz="2400" spc="-200" dirty="0">
                <a:latin typeface="Times New Roman"/>
                <a:cs typeface="Times New Roman"/>
              </a:rPr>
              <a:t>filing.</a:t>
            </a:r>
            <a:endParaRPr lang="en-US" sz="2400" dirty="0">
              <a:latin typeface="Times New Roman"/>
              <a:cs typeface="Times New Roman"/>
            </a:endParaRPr>
          </a:p>
          <a:p>
            <a:endParaRPr lang="en-US" sz="2400" dirty="0">
              <a:solidFill>
                <a:srgbClr val="FFC000"/>
              </a:solidFill>
              <a:latin typeface="Times New Roman"/>
              <a:cs typeface="Times New Roman"/>
            </a:endParaRPr>
          </a:p>
          <a:p>
            <a:endParaRPr lang="en-US" sz="2200" dirty="0">
              <a:latin typeface="Times New Roman"/>
              <a:cs typeface="Times New Roman"/>
            </a:endParaRPr>
          </a:p>
          <a:p>
            <a:endParaRPr lang="en-US" sz="2400" dirty="0">
              <a:latin typeface="Times New Roman"/>
              <a:cs typeface="Times New Roman"/>
            </a:endParaRPr>
          </a:p>
          <a:p>
            <a:endParaRPr lang="en-US" dirty="0"/>
          </a:p>
        </p:txBody>
      </p:sp>
      <p:sp>
        <p:nvSpPr>
          <p:cNvPr id="3" name="Title 2">
            <a:extLst>
              <a:ext uri="{FF2B5EF4-FFF2-40B4-BE49-F238E27FC236}">
                <a16:creationId xmlns:a16="http://schemas.microsoft.com/office/drawing/2014/main" id="{45B4D859-DFE0-4A1B-8B4A-34EAB028532B}"/>
              </a:ext>
            </a:extLst>
          </p:cNvPr>
          <p:cNvSpPr>
            <a:spLocks noGrp="1"/>
          </p:cNvSpPr>
          <p:nvPr>
            <p:ph type="title"/>
          </p:nvPr>
        </p:nvSpPr>
        <p:spPr/>
        <p:txBody>
          <a:bodyPr/>
          <a:lstStyle/>
          <a:p>
            <a:r>
              <a:rPr lang="en-US" dirty="0"/>
              <a:t>FAQs</a:t>
            </a:r>
          </a:p>
        </p:txBody>
      </p:sp>
    </p:spTree>
    <p:extLst>
      <p:ext uri="{BB962C8B-B14F-4D97-AF65-F5344CB8AC3E}">
        <p14:creationId xmlns:p14="http://schemas.microsoft.com/office/powerpoint/2010/main" val="3521748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s.jpg">
            <a:extLst>
              <a:ext uri="{FF2B5EF4-FFF2-40B4-BE49-F238E27FC236}">
                <a16:creationId xmlns:a16="http://schemas.microsoft.com/office/drawing/2014/main" id="{C1A68D69-E1CD-4272-BC22-F7ED957D318B}"/>
              </a:ext>
            </a:extLst>
          </p:cNvPr>
          <p:cNvPicPr>
            <a:picLocks noChangeAspect="1"/>
          </p:cNvPicPr>
          <p:nvPr/>
        </p:nvPicPr>
        <p:blipFill>
          <a:blip r:embed="rId2" cstate="print"/>
          <a:stretch>
            <a:fillRect/>
          </a:stretch>
        </p:blipFill>
        <p:spPr>
          <a:xfrm>
            <a:off x="0" y="0"/>
            <a:ext cx="9144000" cy="3428999"/>
          </a:xfrm>
          <a:prstGeom prst="rect">
            <a:avLst/>
          </a:prstGeom>
        </p:spPr>
      </p:pic>
      <p:sp>
        <p:nvSpPr>
          <p:cNvPr id="5" name="Title 4">
            <a:extLst>
              <a:ext uri="{FF2B5EF4-FFF2-40B4-BE49-F238E27FC236}">
                <a16:creationId xmlns:a16="http://schemas.microsoft.com/office/drawing/2014/main" id="{1E220669-F57D-453D-A732-09B3AD2764EB}"/>
              </a:ext>
            </a:extLst>
          </p:cNvPr>
          <p:cNvSpPr>
            <a:spLocks noGrp="1"/>
          </p:cNvSpPr>
          <p:nvPr>
            <p:ph type="title"/>
          </p:nvPr>
        </p:nvSpPr>
        <p:spPr>
          <a:xfrm>
            <a:off x="722376" y="0"/>
            <a:ext cx="7772400" cy="1981200"/>
          </a:xfrm>
        </p:spPr>
        <p:txBody>
          <a:bodyPr/>
          <a:lstStyle/>
          <a:p>
            <a:r>
              <a:rPr lang="en-US"/>
              <a:t>`</a:t>
            </a:r>
          </a:p>
        </p:txBody>
      </p:sp>
      <p:sp>
        <p:nvSpPr>
          <p:cNvPr id="6" name="Rectangle 5">
            <a:extLst>
              <a:ext uri="{FF2B5EF4-FFF2-40B4-BE49-F238E27FC236}">
                <a16:creationId xmlns:a16="http://schemas.microsoft.com/office/drawing/2014/main" id="{299693B1-0069-494C-B264-119656003E45}"/>
              </a:ext>
            </a:extLst>
          </p:cNvPr>
          <p:cNvSpPr/>
          <p:nvPr/>
        </p:nvSpPr>
        <p:spPr>
          <a:xfrm>
            <a:off x="4114800" y="4648200"/>
            <a:ext cx="4379976" cy="923330"/>
          </a:xfrm>
          <a:prstGeom prst="rect">
            <a:avLst/>
          </a:prstGeom>
        </p:spPr>
        <p:txBody>
          <a:bodyPr wrap="square">
            <a:spAutoFit/>
          </a:bodyPr>
          <a:lstStyle/>
          <a:p>
            <a:pPr>
              <a:buNone/>
            </a:pPr>
            <a:r>
              <a:rPr lang="en-US" altLang="zh-TW" b="1" dirty="0">
                <a:solidFill>
                  <a:schemeClr val="tx1">
                    <a:lumMod val="65000"/>
                    <a:lumOff val="35000"/>
                  </a:schemeClr>
                </a:solidFill>
                <a:latin typeface="Arial" pitchFamily="34" charset="0"/>
                <a:ea typeface="PMingLiU" pitchFamily="18" charset="-120"/>
                <a:cs typeface="Arial" pitchFamily="34" charset="0"/>
              </a:rPr>
              <a:t>CA Rishabh Aggarwal</a:t>
            </a:r>
          </a:p>
          <a:p>
            <a:pPr>
              <a:buNone/>
            </a:pPr>
            <a:r>
              <a:rPr lang="en-US" altLang="zh-TW" b="1" dirty="0">
                <a:solidFill>
                  <a:schemeClr val="tx1">
                    <a:lumMod val="65000"/>
                    <a:lumOff val="35000"/>
                  </a:schemeClr>
                </a:solidFill>
                <a:latin typeface="Arial" pitchFamily="34" charset="0"/>
                <a:ea typeface="PMingLiU" pitchFamily="18" charset="-120"/>
                <a:cs typeface="Arial" pitchFamily="34" charset="0"/>
              </a:rPr>
              <a:t>Email: rishabhagg.ca@gmail.com</a:t>
            </a:r>
          </a:p>
          <a:p>
            <a:pPr>
              <a:buNone/>
            </a:pPr>
            <a:r>
              <a:rPr lang="en-US" b="1" dirty="0">
                <a:solidFill>
                  <a:schemeClr val="tx1">
                    <a:lumMod val="65000"/>
                    <a:lumOff val="35000"/>
                  </a:schemeClr>
                </a:solidFill>
                <a:latin typeface="Arial" pitchFamily="34" charset="0"/>
                <a:cs typeface="Arial" pitchFamily="34" charset="0"/>
              </a:rPr>
              <a:t>Mobile: 09654264464</a:t>
            </a:r>
          </a:p>
        </p:txBody>
      </p:sp>
    </p:spTree>
    <p:extLst>
      <p:ext uri="{BB962C8B-B14F-4D97-AF65-F5344CB8AC3E}">
        <p14:creationId xmlns:p14="http://schemas.microsoft.com/office/powerpoint/2010/main" val="367700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074144201"/>
              </p:ext>
            </p:extLst>
          </p:nvPr>
        </p:nvGraphicFramePr>
        <p:xfrm>
          <a:off x="304800" y="304800"/>
          <a:ext cx="8382000" cy="5791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8563346"/>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rmAutofit/>
          </a:bodyPr>
          <a:lstStyle/>
          <a:p>
            <a:pPr marL="109728" indent="0">
              <a:buNone/>
            </a:pPr>
            <a:endParaRPr lang="en-US" sz="32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6000" u="sng" dirty="0">
                <a:latin typeface="Times New Roman" pitchFamily="18" charset="0"/>
                <a:cs typeface="Times New Roman" pitchFamily="18" charset="0"/>
              </a:rPr>
              <a:t>About Form GSTR-9</a:t>
            </a:r>
          </a:p>
        </p:txBody>
      </p:sp>
      <p:graphicFrame>
        <p:nvGraphicFramePr>
          <p:cNvPr id="4" name="Diagram 3">
            <a:extLst>
              <a:ext uri="{FF2B5EF4-FFF2-40B4-BE49-F238E27FC236}">
                <a16:creationId xmlns:a16="http://schemas.microsoft.com/office/drawing/2014/main" id="{D8811931-814E-436C-8581-A0EB504C913B}"/>
              </a:ext>
            </a:extLst>
          </p:cNvPr>
          <p:cNvGraphicFramePr/>
          <p:nvPr>
            <p:extLst>
              <p:ext uri="{D42A27DB-BD31-4B8C-83A1-F6EECF244321}">
                <p14:modId xmlns:p14="http://schemas.microsoft.com/office/powerpoint/2010/main" val="4137111071"/>
              </p:ext>
            </p:extLst>
          </p:nvPr>
        </p:nvGraphicFramePr>
        <p:xfrm>
          <a:off x="1524000" y="1600199"/>
          <a:ext cx="6781800" cy="4407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B988FA6-E9C2-436A-9B49-CB01B113F715}"/>
              </a:ext>
            </a:extLst>
          </p:cNvPr>
          <p:cNvGraphicFramePr>
            <a:graphicFrameLocks noGrp="1"/>
          </p:cNvGraphicFramePr>
          <p:nvPr>
            <p:ph idx="1"/>
            <p:extLst>
              <p:ext uri="{D42A27DB-BD31-4B8C-83A1-F6EECF244321}">
                <p14:modId xmlns:p14="http://schemas.microsoft.com/office/powerpoint/2010/main" val="18469499"/>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EE2BA667-818D-45C5-ACBD-273FE0694ECB}"/>
              </a:ext>
            </a:extLst>
          </p:cNvPr>
          <p:cNvSpPr>
            <a:spLocks noGrp="1"/>
          </p:cNvSpPr>
          <p:nvPr>
            <p:ph type="title"/>
          </p:nvPr>
        </p:nvSpPr>
        <p:spPr/>
        <p:txBody>
          <a:bodyPr/>
          <a:lstStyle/>
          <a:p>
            <a:r>
              <a:rPr lang="en-US" sz="6000" dirty="0">
                <a:latin typeface="Times New Roman" pitchFamily="18" charset="0"/>
                <a:cs typeface="Times New Roman" pitchFamily="18" charset="0"/>
              </a:rPr>
              <a:t>		</a:t>
            </a:r>
            <a:r>
              <a:rPr lang="en-US" sz="6000" u="sng" dirty="0">
                <a:latin typeface="Times New Roman" pitchFamily="18" charset="0"/>
                <a:cs typeface="Times New Roman" pitchFamily="18" charset="0"/>
              </a:rPr>
              <a:t>Total parts ?</a:t>
            </a:r>
          </a:p>
        </p:txBody>
      </p:sp>
    </p:spTree>
    <p:extLst>
      <p:ext uri="{BB962C8B-B14F-4D97-AF65-F5344CB8AC3E}">
        <p14:creationId xmlns:p14="http://schemas.microsoft.com/office/powerpoint/2010/main" val="247751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59EFAE0-2024-4E62-A0F0-29A608B394D7}"/>
              </a:ext>
            </a:extLst>
          </p:cNvPr>
          <p:cNvGraphicFramePr/>
          <p:nvPr>
            <p:extLst>
              <p:ext uri="{D42A27DB-BD31-4B8C-83A1-F6EECF244321}">
                <p14:modId xmlns:p14="http://schemas.microsoft.com/office/powerpoint/2010/main" val="2799158979"/>
              </p:ext>
            </p:extLst>
          </p:nvPr>
        </p:nvGraphicFramePr>
        <p:xfrm>
          <a:off x="685800" y="1524000"/>
          <a:ext cx="7848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72ABC2D0-9E71-42D7-96DA-49DC70A3A18C}"/>
              </a:ext>
            </a:extLst>
          </p:cNvPr>
          <p:cNvSpPr>
            <a:spLocks noGrp="1"/>
          </p:cNvSpPr>
          <p:nvPr>
            <p:ph type="title"/>
          </p:nvPr>
        </p:nvSpPr>
        <p:spPr/>
        <p:txBody>
          <a:bodyPr>
            <a:normAutofit fontScale="90000"/>
          </a:bodyPr>
          <a:lstStyle/>
          <a:p>
            <a:r>
              <a:rPr lang="en-US" sz="4400" dirty="0">
                <a:latin typeface="Times New Roman" pitchFamily="18" charset="0"/>
                <a:cs typeface="Times New Roman" pitchFamily="18" charset="0"/>
              </a:rPr>
              <a:t>			</a:t>
            </a:r>
            <a:r>
              <a:rPr lang="en-US" sz="4400" u="sng" dirty="0">
                <a:latin typeface="Times New Roman" pitchFamily="18" charset="0"/>
                <a:cs typeface="Times New Roman" pitchFamily="18" charset="0"/>
              </a:rPr>
              <a:t>Part – I</a:t>
            </a:r>
            <a:br>
              <a:rPr lang="en-US" sz="4400" u="sng" dirty="0">
                <a:latin typeface="Times New Roman" pitchFamily="18" charset="0"/>
                <a:cs typeface="Times New Roman" pitchFamily="18" charset="0"/>
              </a:rPr>
            </a:br>
            <a:r>
              <a:rPr lang="en-US" sz="4400" dirty="0">
                <a:latin typeface="Times New Roman" pitchFamily="18" charset="0"/>
                <a:cs typeface="Times New Roman" pitchFamily="18" charset="0"/>
              </a:rPr>
              <a:t>		   </a:t>
            </a:r>
            <a:r>
              <a:rPr lang="en-US" sz="4400" u="sng" dirty="0">
                <a:latin typeface="Times New Roman" pitchFamily="18" charset="0"/>
                <a:cs typeface="Times New Roman" pitchFamily="18" charset="0"/>
              </a:rPr>
              <a:t>(Basic Details )</a:t>
            </a:r>
            <a:endParaRPr lang="en-US" dirty="0"/>
          </a:p>
        </p:txBody>
      </p:sp>
    </p:spTree>
    <p:extLst>
      <p:ext uri="{BB962C8B-B14F-4D97-AF65-F5344CB8AC3E}">
        <p14:creationId xmlns:p14="http://schemas.microsoft.com/office/powerpoint/2010/main" val="503705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783</TotalTime>
  <Words>1266</Words>
  <Application>Microsoft Office PowerPoint</Application>
  <PresentationFormat>On-screen Show (4:3)</PresentationFormat>
  <Paragraphs>144</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Cooper Black</vt:lpstr>
      <vt:lpstr>Lucida Sans Unicode</vt:lpstr>
      <vt:lpstr>Times New Roman</vt:lpstr>
      <vt:lpstr>Verdana</vt:lpstr>
      <vt:lpstr>Wingdings 2</vt:lpstr>
      <vt:lpstr>Wingdings 3</vt:lpstr>
      <vt:lpstr>Concourse</vt:lpstr>
      <vt:lpstr>CA Rishabh Aggarwal Email: rishabhagg.ca@gmail.com Mobile: +91-9654264464 </vt:lpstr>
      <vt:lpstr>PowerPoint Presentation</vt:lpstr>
      <vt:lpstr> Overview of GSTR-9 </vt:lpstr>
      <vt:lpstr>PowerPoint Presentation</vt:lpstr>
      <vt:lpstr>PowerPoint Presentation</vt:lpstr>
      <vt:lpstr>PowerPoint Presentation</vt:lpstr>
      <vt:lpstr>About Form GSTR-9</vt:lpstr>
      <vt:lpstr>  Total parts ?</vt:lpstr>
      <vt:lpstr>   Part – I      (Basic Details )</vt:lpstr>
      <vt:lpstr>Part – II  (Details of Outward and inward supplies declared made the financial year)</vt:lpstr>
      <vt:lpstr>Points to be noted</vt:lpstr>
      <vt:lpstr>PowerPoint Presentation</vt:lpstr>
      <vt:lpstr>PowerPoint Presentation</vt:lpstr>
      <vt:lpstr>Part – III (Details of ITC as declared in returns filed during for the financial year)</vt:lpstr>
      <vt:lpstr>PowerPoint Presentation</vt:lpstr>
      <vt:lpstr>PowerPoint Presentation</vt:lpstr>
      <vt:lpstr>Part IV</vt:lpstr>
      <vt:lpstr>PowerPoint Presentation</vt:lpstr>
      <vt:lpstr>Part V  (Particulars of the transactions for the previous FY declared in returns of April to September of current FY or upto date of filing of annual return of previous FY whichever is earlier)</vt:lpstr>
      <vt:lpstr>PowerPoint Presentation</vt:lpstr>
      <vt:lpstr>Part VI (Other Information)</vt:lpstr>
      <vt:lpstr>PowerPoint Presentation</vt:lpstr>
      <vt:lpstr>PowerPoint Presentation</vt:lpstr>
      <vt:lpstr>Analysis</vt:lpstr>
      <vt:lpstr>PowerPoint Presentation</vt:lpstr>
      <vt:lpstr>Issues</vt:lpstr>
      <vt:lpstr>Issues</vt:lpstr>
      <vt:lpstr>Issues</vt:lpstr>
      <vt:lpstr>FAQs</vt:lpstr>
      <vt:lpstr>FAQs</vt:lpstr>
      <vt:lpstr>FAQs</vt:lpstr>
      <vt:lpstr>FAQs</vt:lpstr>
      <vt:lpstr>FAQs</vt:lpstr>
      <vt:lpstr>FAQs</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144</cp:revision>
  <dcterms:created xsi:type="dcterms:W3CDTF">2006-08-16T00:00:00Z</dcterms:created>
  <dcterms:modified xsi:type="dcterms:W3CDTF">2019-04-25T16:14:11Z</dcterms:modified>
</cp:coreProperties>
</file>