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70"/>
  </p:notesMasterIdLst>
  <p:handoutMasterIdLst>
    <p:handoutMasterId r:id="rId71"/>
  </p:handoutMasterIdLst>
  <p:sldIdLst>
    <p:sldId id="256" r:id="rId2"/>
    <p:sldId id="459" r:id="rId3"/>
    <p:sldId id="460" r:id="rId4"/>
    <p:sldId id="461" r:id="rId5"/>
    <p:sldId id="462" r:id="rId6"/>
    <p:sldId id="463" r:id="rId7"/>
    <p:sldId id="464" r:id="rId8"/>
    <p:sldId id="518" r:id="rId9"/>
    <p:sldId id="519" r:id="rId10"/>
    <p:sldId id="520" r:id="rId11"/>
    <p:sldId id="612" r:id="rId12"/>
    <p:sldId id="613" r:id="rId13"/>
    <p:sldId id="574" r:id="rId14"/>
    <p:sldId id="565" r:id="rId15"/>
    <p:sldId id="523" r:id="rId16"/>
    <p:sldId id="524" r:id="rId17"/>
    <p:sldId id="527" r:id="rId18"/>
    <p:sldId id="528" r:id="rId19"/>
    <p:sldId id="568" r:id="rId20"/>
    <p:sldId id="569" r:id="rId21"/>
    <p:sldId id="570" r:id="rId22"/>
    <p:sldId id="572" r:id="rId23"/>
    <p:sldId id="573" r:id="rId24"/>
    <p:sldId id="604" r:id="rId25"/>
    <p:sldId id="533" r:id="rId26"/>
    <p:sldId id="534" r:id="rId27"/>
    <p:sldId id="536" r:id="rId28"/>
    <p:sldId id="475" r:id="rId29"/>
    <p:sldId id="476" r:id="rId30"/>
    <p:sldId id="477" r:id="rId31"/>
    <p:sldId id="478" r:id="rId32"/>
    <p:sldId id="479" r:id="rId33"/>
    <p:sldId id="480" r:id="rId34"/>
    <p:sldId id="615" r:id="rId35"/>
    <p:sldId id="482" r:id="rId36"/>
    <p:sldId id="483" r:id="rId37"/>
    <p:sldId id="484" r:id="rId38"/>
    <p:sldId id="492" r:id="rId39"/>
    <p:sldId id="493" r:id="rId40"/>
    <p:sldId id="494" r:id="rId41"/>
    <p:sldId id="495" r:id="rId42"/>
    <p:sldId id="496" r:id="rId43"/>
    <p:sldId id="497" r:id="rId44"/>
    <p:sldId id="498" r:id="rId45"/>
    <p:sldId id="499" r:id="rId46"/>
    <p:sldId id="500" r:id="rId47"/>
    <p:sldId id="501" r:id="rId48"/>
    <p:sldId id="502" r:id="rId49"/>
    <p:sldId id="503" r:id="rId50"/>
    <p:sldId id="504" r:id="rId51"/>
    <p:sldId id="505" r:id="rId52"/>
    <p:sldId id="506" r:id="rId53"/>
    <p:sldId id="507" r:id="rId54"/>
    <p:sldId id="508" r:id="rId55"/>
    <p:sldId id="509" r:id="rId56"/>
    <p:sldId id="510" r:id="rId57"/>
    <p:sldId id="511" r:id="rId58"/>
    <p:sldId id="512" r:id="rId59"/>
    <p:sldId id="513" r:id="rId60"/>
    <p:sldId id="514" r:id="rId61"/>
    <p:sldId id="605" r:id="rId62"/>
    <p:sldId id="606" r:id="rId63"/>
    <p:sldId id="607" r:id="rId64"/>
    <p:sldId id="608" r:id="rId65"/>
    <p:sldId id="609" r:id="rId66"/>
    <p:sldId id="610" r:id="rId67"/>
    <p:sldId id="611" r:id="rId68"/>
    <p:sldId id="41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A8014"/>
    <a:srgbClr val="F0D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C1326-3EDE-43E2-99BF-5FA621C6C4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593248E-72A1-4C58-ACDD-37813393A6CE}">
      <dgm:prSet phldrT="[Text]"/>
      <dgm:spPr/>
      <dgm:t>
        <a:bodyPr/>
        <a:lstStyle/>
        <a:p>
          <a:r>
            <a:rPr lang="en-US" dirty="0" smtClean="0"/>
            <a:t>1</a:t>
          </a:r>
          <a:endParaRPr lang="en-US" dirty="0"/>
        </a:p>
      </dgm:t>
    </dgm:pt>
    <dgm:pt modelId="{25145926-89D0-4442-A86A-475CC8730D59}" type="parTrans" cxnId="{91F3FFDB-251A-4F0E-9A4D-7EF7659F47A8}">
      <dgm:prSet/>
      <dgm:spPr/>
      <dgm:t>
        <a:bodyPr/>
        <a:lstStyle/>
        <a:p>
          <a:endParaRPr lang="en-US"/>
        </a:p>
      </dgm:t>
    </dgm:pt>
    <dgm:pt modelId="{5A8C4DD0-79E5-4F3F-B1A7-A7F59CE957A5}" type="sibTrans" cxnId="{91F3FFDB-251A-4F0E-9A4D-7EF7659F47A8}">
      <dgm:prSet/>
      <dgm:spPr/>
      <dgm:t>
        <a:bodyPr/>
        <a:lstStyle/>
        <a:p>
          <a:endParaRPr lang="en-US"/>
        </a:p>
      </dgm:t>
    </dgm:pt>
    <dgm:pt modelId="{B2153EA6-F47E-4839-A00F-EE6E55C5AB13}">
      <dgm:prSet phldrT="[Text]" custT="1"/>
      <dgm:spPr>
        <a:solidFill>
          <a:schemeClr val="tx2">
            <a:lumMod val="20000"/>
            <a:lumOff val="80000"/>
            <a:alpha val="90000"/>
          </a:schemeClr>
        </a:solidFill>
      </dgm:spPr>
      <dgm:t>
        <a:bodyPr/>
        <a:lstStyle/>
        <a:p>
          <a:r>
            <a:rPr lang="en-GB" sz="2400" dirty="0" smtClean="0"/>
            <a:t>One e-waybill for movement of the goods throughout the country</a:t>
          </a:r>
          <a:endParaRPr lang="en-US" sz="2400" dirty="0"/>
        </a:p>
      </dgm:t>
    </dgm:pt>
    <dgm:pt modelId="{B84B21D8-523B-4AA1-9C31-15446CEF7AC1}" type="parTrans" cxnId="{0426C759-98F1-47E8-BBB0-33C4CB227655}">
      <dgm:prSet/>
      <dgm:spPr/>
      <dgm:t>
        <a:bodyPr/>
        <a:lstStyle/>
        <a:p>
          <a:endParaRPr lang="en-US"/>
        </a:p>
      </dgm:t>
    </dgm:pt>
    <dgm:pt modelId="{6D64776C-1727-442F-BAA1-F87C79574F16}" type="sibTrans" cxnId="{0426C759-98F1-47E8-BBB0-33C4CB227655}">
      <dgm:prSet/>
      <dgm:spPr/>
      <dgm:t>
        <a:bodyPr/>
        <a:lstStyle/>
        <a:p>
          <a:endParaRPr lang="en-US"/>
        </a:p>
      </dgm:t>
    </dgm:pt>
    <dgm:pt modelId="{B4666154-79A3-4957-9D36-E63D6AEF3AC1}">
      <dgm:prSet phldrT="[Text]"/>
      <dgm:spPr/>
      <dgm:t>
        <a:bodyPr/>
        <a:lstStyle/>
        <a:p>
          <a:r>
            <a:rPr lang="en-US" dirty="0" smtClean="0"/>
            <a:t>2</a:t>
          </a:r>
          <a:endParaRPr lang="en-US" dirty="0"/>
        </a:p>
      </dgm:t>
    </dgm:pt>
    <dgm:pt modelId="{6ABBE805-14F7-44DA-BCE8-578C0EB86E3F}" type="parTrans" cxnId="{C9FA4571-D2F6-47A6-B520-01CFDD4B94DA}">
      <dgm:prSet/>
      <dgm:spPr/>
      <dgm:t>
        <a:bodyPr/>
        <a:lstStyle/>
        <a:p>
          <a:endParaRPr lang="en-US"/>
        </a:p>
      </dgm:t>
    </dgm:pt>
    <dgm:pt modelId="{15859E9F-77A7-4BD8-AC72-31B5B7073717}" type="sibTrans" cxnId="{C9FA4571-D2F6-47A6-B520-01CFDD4B94DA}">
      <dgm:prSet/>
      <dgm:spPr/>
      <dgm:t>
        <a:bodyPr/>
        <a:lstStyle/>
        <a:p>
          <a:endParaRPr lang="en-US"/>
        </a:p>
      </dgm:t>
    </dgm:pt>
    <dgm:pt modelId="{1F4A1248-B1D1-4C08-90D6-C10253941E0E}">
      <dgm:prSet phldrT="[Text]" custT="1"/>
      <dgm:spPr>
        <a:solidFill>
          <a:schemeClr val="tx2">
            <a:lumMod val="20000"/>
            <a:lumOff val="80000"/>
            <a:alpha val="90000"/>
          </a:schemeClr>
        </a:solidFill>
      </dgm:spPr>
      <dgm:t>
        <a:bodyPr/>
        <a:lstStyle/>
        <a:p>
          <a:r>
            <a:rPr lang="en-US" sz="2400" dirty="0" smtClean="0"/>
            <a:t>Hassle free movement of goods for transporters throughout the country</a:t>
          </a:r>
          <a:endParaRPr lang="en-US" sz="2400" dirty="0"/>
        </a:p>
      </dgm:t>
    </dgm:pt>
    <dgm:pt modelId="{B5961E64-FD3B-4530-8D9C-2CBB4FC78A87}" type="parTrans" cxnId="{9DAECB8D-4B5F-4ECB-B97E-E1AE4D92D07F}">
      <dgm:prSet/>
      <dgm:spPr/>
      <dgm:t>
        <a:bodyPr/>
        <a:lstStyle/>
        <a:p>
          <a:endParaRPr lang="en-US"/>
        </a:p>
      </dgm:t>
    </dgm:pt>
    <dgm:pt modelId="{428AFBD4-8D5A-47C9-B9E2-D17349E9FCEE}" type="sibTrans" cxnId="{9DAECB8D-4B5F-4ECB-B97E-E1AE4D92D07F}">
      <dgm:prSet/>
      <dgm:spPr/>
      <dgm:t>
        <a:bodyPr/>
        <a:lstStyle/>
        <a:p>
          <a:endParaRPr lang="en-US"/>
        </a:p>
      </dgm:t>
    </dgm:pt>
    <dgm:pt modelId="{1196A13D-5818-4BFF-ACCF-316BE8E5717F}">
      <dgm:prSet phldrT="[Text]"/>
      <dgm:spPr/>
      <dgm:t>
        <a:bodyPr/>
        <a:lstStyle/>
        <a:p>
          <a:r>
            <a:rPr lang="en-US" smtClean="0"/>
            <a:t>4</a:t>
          </a:r>
          <a:endParaRPr lang="en-US" dirty="0"/>
        </a:p>
      </dgm:t>
    </dgm:pt>
    <dgm:pt modelId="{AA27ABD6-800C-4BE8-82C6-F50EF1D5E6F0}" type="parTrans" cxnId="{4DB0D965-7253-46C8-B077-2F14E2B2CD49}">
      <dgm:prSet/>
      <dgm:spPr/>
      <dgm:t>
        <a:bodyPr/>
        <a:lstStyle/>
        <a:p>
          <a:endParaRPr lang="en-US"/>
        </a:p>
      </dgm:t>
    </dgm:pt>
    <dgm:pt modelId="{D861A08A-489E-40AA-A054-D4DD8837247F}" type="sibTrans" cxnId="{4DB0D965-7253-46C8-B077-2F14E2B2CD49}">
      <dgm:prSet/>
      <dgm:spPr/>
      <dgm:t>
        <a:bodyPr/>
        <a:lstStyle/>
        <a:p>
          <a:endParaRPr lang="en-US"/>
        </a:p>
      </dgm:t>
    </dgm:pt>
    <dgm:pt modelId="{63DA9F3F-E867-4C79-889C-F9023302DC24}">
      <dgm:prSet phldrT="[Text]" custT="1"/>
      <dgm:spPr>
        <a:solidFill>
          <a:schemeClr val="tx2">
            <a:lumMod val="20000"/>
            <a:lumOff val="80000"/>
            <a:alpha val="90000"/>
          </a:schemeClr>
        </a:solidFill>
      </dgm:spPr>
      <dgm:t>
        <a:bodyPr/>
        <a:lstStyle/>
        <a:p>
          <a:r>
            <a:rPr lang="en-US" sz="2400" dirty="0" smtClean="0"/>
            <a:t>No need for Transit Pass in any state</a:t>
          </a:r>
          <a:endParaRPr lang="en-US" sz="2400" dirty="0"/>
        </a:p>
      </dgm:t>
    </dgm:pt>
    <dgm:pt modelId="{B5E61A12-FB78-4D79-8629-52E06C0C423F}" type="parTrans" cxnId="{3C54CC82-CC34-4DC9-835D-8CA0560BE2EB}">
      <dgm:prSet/>
      <dgm:spPr/>
      <dgm:t>
        <a:bodyPr/>
        <a:lstStyle/>
        <a:p>
          <a:endParaRPr lang="en-US"/>
        </a:p>
      </dgm:t>
    </dgm:pt>
    <dgm:pt modelId="{6EDE6DD2-BA83-4AE3-A460-B3183D303799}" type="sibTrans" cxnId="{3C54CC82-CC34-4DC9-835D-8CA0560BE2EB}">
      <dgm:prSet/>
      <dgm:spPr/>
      <dgm:t>
        <a:bodyPr/>
        <a:lstStyle/>
        <a:p>
          <a:endParaRPr lang="en-US"/>
        </a:p>
      </dgm:t>
    </dgm:pt>
    <dgm:pt modelId="{6CC8218F-43F3-4DD7-846B-C9EAA30D7F73}">
      <dgm:prSet phldrT="[Text]"/>
      <dgm:spPr/>
      <dgm:t>
        <a:bodyPr/>
        <a:lstStyle/>
        <a:p>
          <a:r>
            <a:rPr lang="en-US" dirty="0" smtClean="0"/>
            <a:t>5</a:t>
          </a:r>
          <a:endParaRPr lang="en-US" dirty="0"/>
        </a:p>
      </dgm:t>
    </dgm:pt>
    <dgm:pt modelId="{1D440944-466D-4F97-82DD-1A99F4386DAB}" type="parTrans" cxnId="{3D4BC956-241B-4796-86CB-1FABF39D2B9F}">
      <dgm:prSet/>
      <dgm:spPr/>
      <dgm:t>
        <a:bodyPr/>
        <a:lstStyle/>
        <a:p>
          <a:endParaRPr lang="en-US"/>
        </a:p>
      </dgm:t>
    </dgm:pt>
    <dgm:pt modelId="{3BB44171-36D3-4588-9FF1-BD4BFBBC6E44}" type="sibTrans" cxnId="{3D4BC956-241B-4796-86CB-1FABF39D2B9F}">
      <dgm:prSet/>
      <dgm:spPr/>
      <dgm:t>
        <a:bodyPr/>
        <a:lstStyle/>
        <a:p>
          <a:endParaRPr lang="en-US"/>
        </a:p>
      </dgm:t>
    </dgm:pt>
    <dgm:pt modelId="{36DBD300-A8D4-477D-A29D-8EEAE990CDF8}">
      <dgm:prSet phldrT="[Text]" custT="1"/>
      <dgm:spPr>
        <a:solidFill>
          <a:schemeClr val="tx2">
            <a:lumMod val="20000"/>
            <a:lumOff val="80000"/>
            <a:alpha val="90000"/>
          </a:schemeClr>
        </a:solidFill>
      </dgm:spPr>
      <dgm:t>
        <a:bodyPr/>
        <a:lstStyle/>
        <a:p>
          <a:r>
            <a:rPr lang="en-US" sz="2400" dirty="0" smtClean="0"/>
            <a:t>Easier verification of the e-waybill by officers with complete details</a:t>
          </a:r>
          <a:endParaRPr lang="en-US" sz="2400" dirty="0"/>
        </a:p>
      </dgm:t>
    </dgm:pt>
    <dgm:pt modelId="{33FD310A-8550-4BA9-AE5D-FDCDA9DA886A}" type="parTrans" cxnId="{01EFB7E3-3B12-4CB8-B161-0F1C6A2D6004}">
      <dgm:prSet/>
      <dgm:spPr/>
      <dgm:t>
        <a:bodyPr/>
        <a:lstStyle/>
        <a:p>
          <a:endParaRPr lang="en-US"/>
        </a:p>
      </dgm:t>
    </dgm:pt>
    <dgm:pt modelId="{223A9F0C-80CA-4FB5-988F-79D75DF1C2E6}" type="sibTrans" cxnId="{01EFB7E3-3B12-4CB8-B161-0F1C6A2D6004}">
      <dgm:prSet/>
      <dgm:spPr/>
      <dgm:t>
        <a:bodyPr/>
        <a:lstStyle/>
        <a:p>
          <a:endParaRPr lang="en-US"/>
        </a:p>
      </dgm:t>
    </dgm:pt>
    <dgm:pt modelId="{B841BAFD-5255-4DCF-9A6C-8CF3A330A1C4}">
      <dgm:prSet phldrT="[Text]"/>
      <dgm:spPr/>
      <dgm:t>
        <a:bodyPr/>
        <a:lstStyle/>
        <a:p>
          <a:r>
            <a:rPr lang="en-US" dirty="0" smtClean="0"/>
            <a:t>3</a:t>
          </a:r>
          <a:endParaRPr lang="en-US" dirty="0"/>
        </a:p>
      </dgm:t>
    </dgm:pt>
    <dgm:pt modelId="{F3C88FF8-E45C-4384-B7BB-D54391A3809E}" type="sibTrans" cxnId="{7EB9E6C2-1113-4629-A39A-732058750E33}">
      <dgm:prSet/>
      <dgm:spPr/>
      <dgm:t>
        <a:bodyPr/>
        <a:lstStyle/>
        <a:p>
          <a:endParaRPr lang="en-US"/>
        </a:p>
      </dgm:t>
    </dgm:pt>
    <dgm:pt modelId="{510899E3-F42D-4710-89DB-86D31C38B3D8}" type="parTrans" cxnId="{7EB9E6C2-1113-4629-A39A-732058750E33}">
      <dgm:prSet/>
      <dgm:spPr/>
      <dgm:t>
        <a:bodyPr/>
        <a:lstStyle/>
        <a:p>
          <a:endParaRPr lang="en-US"/>
        </a:p>
      </dgm:t>
    </dgm:pt>
    <dgm:pt modelId="{84566BE0-8B80-48F2-847C-D98F156CADEB}">
      <dgm:prSet phldrT="[Text]" custT="1"/>
      <dgm:spPr>
        <a:solidFill>
          <a:schemeClr val="tx2">
            <a:lumMod val="20000"/>
            <a:lumOff val="80000"/>
            <a:alpha val="90000"/>
          </a:schemeClr>
        </a:solidFill>
      </dgm:spPr>
      <dgm:t>
        <a:bodyPr/>
        <a:lstStyle/>
        <a:p>
          <a:r>
            <a:rPr lang="en-US" sz="2400" dirty="0" smtClean="0"/>
            <a:t>Controlling the tax evasion</a:t>
          </a:r>
          <a:endParaRPr lang="en-US" sz="2400" dirty="0"/>
        </a:p>
      </dgm:t>
    </dgm:pt>
    <dgm:pt modelId="{83AB51DF-2EA0-425C-A72A-5892DCE289A1}" type="sibTrans" cxnId="{F42E91D1-2556-43FA-AFF9-6871E8847BBB}">
      <dgm:prSet/>
      <dgm:spPr/>
      <dgm:t>
        <a:bodyPr/>
        <a:lstStyle/>
        <a:p>
          <a:endParaRPr lang="en-US"/>
        </a:p>
      </dgm:t>
    </dgm:pt>
    <dgm:pt modelId="{7E38150C-A04E-48A6-B2BC-9CFE1524FB34}" type="parTrans" cxnId="{F42E91D1-2556-43FA-AFF9-6871E8847BBB}">
      <dgm:prSet/>
      <dgm:spPr/>
      <dgm:t>
        <a:bodyPr/>
        <a:lstStyle/>
        <a:p>
          <a:endParaRPr lang="en-US"/>
        </a:p>
      </dgm:t>
    </dgm:pt>
    <dgm:pt modelId="{14BE0ADA-5FE7-478D-AF2A-F968F53414D1}" type="pres">
      <dgm:prSet presAssocID="{6B7C1326-3EDE-43E2-99BF-5FA621C6C4C9}" presName="linearFlow" presStyleCnt="0">
        <dgm:presLayoutVars>
          <dgm:dir/>
          <dgm:animLvl val="lvl"/>
          <dgm:resizeHandles val="exact"/>
        </dgm:presLayoutVars>
      </dgm:prSet>
      <dgm:spPr/>
      <dgm:t>
        <a:bodyPr/>
        <a:lstStyle/>
        <a:p>
          <a:endParaRPr lang="en-US"/>
        </a:p>
      </dgm:t>
    </dgm:pt>
    <dgm:pt modelId="{D8ED38A2-05C5-4B68-8614-10F9C510DFE6}" type="pres">
      <dgm:prSet presAssocID="{A593248E-72A1-4C58-ACDD-37813393A6CE}" presName="composite" presStyleCnt="0"/>
      <dgm:spPr/>
    </dgm:pt>
    <dgm:pt modelId="{3218B3A2-0B8B-4E5A-AB40-31C5DFE5EA3B}" type="pres">
      <dgm:prSet presAssocID="{A593248E-72A1-4C58-ACDD-37813393A6CE}" presName="parentText" presStyleLbl="alignNode1" presStyleIdx="0" presStyleCnt="5">
        <dgm:presLayoutVars>
          <dgm:chMax val="1"/>
          <dgm:bulletEnabled val="1"/>
        </dgm:presLayoutVars>
      </dgm:prSet>
      <dgm:spPr/>
      <dgm:t>
        <a:bodyPr/>
        <a:lstStyle/>
        <a:p>
          <a:endParaRPr lang="en-US"/>
        </a:p>
      </dgm:t>
    </dgm:pt>
    <dgm:pt modelId="{0AAB1E0E-D695-4E21-A2E4-D7FF6D96C7B4}" type="pres">
      <dgm:prSet presAssocID="{A593248E-72A1-4C58-ACDD-37813393A6CE}" presName="descendantText" presStyleLbl="alignAcc1" presStyleIdx="0" presStyleCnt="5">
        <dgm:presLayoutVars>
          <dgm:bulletEnabled val="1"/>
        </dgm:presLayoutVars>
      </dgm:prSet>
      <dgm:spPr/>
      <dgm:t>
        <a:bodyPr/>
        <a:lstStyle/>
        <a:p>
          <a:endParaRPr lang="en-US"/>
        </a:p>
      </dgm:t>
    </dgm:pt>
    <dgm:pt modelId="{F1313A74-E7D4-40CB-99BB-8EE5E175F5CB}" type="pres">
      <dgm:prSet presAssocID="{5A8C4DD0-79E5-4F3F-B1A7-A7F59CE957A5}" presName="sp" presStyleCnt="0"/>
      <dgm:spPr/>
    </dgm:pt>
    <dgm:pt modelId="{D9F2D0D7-29B2-43F2-8970-A4A1F12FA52A}" type="pres">
      <dgm:prSet presAssocID="{B4666154-79A3-4957-9D36-E63D6AEF3AC1}" presName="composite" presStyleCnt="0"/>
      <dgm:spPr/>
    </dgm:pt>
    <dgm:pt modelId="{12CB3D74-C1C0-45B9-9C8A-445EC692C1FA}" type="pres">
      <dgm:prSet presAssocID="{B4666154-79A3-4957-9D36-E63D6AEF3AC1}" presName="parentText" presStyleLbl="alignNode1" presStyleIdx="1" presStyleCnt="5">
        <dgm:presLayoutVars>
          <dgm:chMax val="1"/>
          <dgm:bulletEnabled val="1"/>
        </dgm:presLayoutVars>
      </dgm:prSet>
      <dgm:spPr/>
      <dgm:t>
        <a:bodyPr/>
        <a:lstStyle/>
        <a:p>
          <a:endParaRPr lang="en-US"/>
        </a:p>
      </dgm:t>
    </dgm:pt>
    <dgm:pt modelId="{106F2DE6-20FB-4F05-AFFB-7182AFAE3D79}" type="pres">
      <dgm:prSet presAssocID="{B4666154-79A3-4957-9D36-E63D6AEF3AC1}" presName="descendantText" presStyleLbl="alignAcc1" presStyleIdx="1" presStyleCnt="5">
        <dgm:presLayoutVars>
          <dgm:bulletEnabled val="1"/>
        </dgm:presLayoutVars>
      </dgm:prSet>
      <dgm:spPr/>
      <dgm:t>
        <a:bodyPr/>
        <a:lstStyle/>
        <a:p>
          <a:endParaRPr lang="en-US"/>
        </a:p>
      </dgm:t>
    </dgm:pt>
    <dgm:pt modelId="{8DF527EF-F6C3-452A-ADF2-AB3171FFB8AE}" type="pres">
      <dgm:prSet presAssocID="{15859E9F-77A7-4BD8-AC72-31B5B7073717}" presName="sp" presStyleCnt="0"/>
      <dgm:spPr/>
    </dgm:pt>
    <dgm:pt modelId="{7937AA6B-2339-4C36-99D8-1AFCC5AF42C8}" type="pres">
      <dgm:prSet presAssocID="{B841BAFD-5255-4DCF-9A6C-8CF3A330A1C4}" presName="composite" presStyleCnt="0"/>
      <dgm:spPr/>
    </dgm:pt>
    <dgm:pt modelId="{FBCFAA79-A3C0-49D6-BB7B-A8E8A3670BD1}" type="pres">
      <dgm:prSet presAssocID="{B841BAFD-5255-4DCF-9A6C-8CF3A330A1C4}" presName="parentText" presStyleLbl="alignNode1" presStyleIdx="2" presStyleCnt="5">
        <dgm:presLayoutVars>
          <dgm:chMax val="1"/>
          <dgm:bulletEnabled val="1"/>
        </dgm:presLayoutVars>
      </dgm:prSet>
      <dgm:spPr/>
      <dgm:t>
        <a:bodyPr/>
        <a:lstStyle/>
        <a:p>
          <a:endParaRPr lang="en-US"/>
        </a:p>
      </dgm:t>
    </dgm:pt>
    <dgm:pt modelId="{83661151-9159-4365-AB0B-FFEC37E52B09}" type="pres">
      <dgm:prSet presAssocID="{B841BAFD-5255-4DCF-9A6C-8CF3A330A1C4}" presName="descendantText" presStyleLbl="alignAcc1" presStyleIdx="2" presStyleCnt="5">
        <dgm:presLayoutVars>
          <dgm:bulletEnabled val="1"/>
        </dgm:presLayoutVars>
      </dgm:prSet>
      <dgm:spPr/>
      <dgm:t>
        <a:bodyPr/>
        <a:lstStyle/>
        <a:p>
          <a:endParaRPr lang="en-US"/>
        </a:p>
      </dgm:t>
    </dgm:pt>
    <dgm:pt modelId="{86B2F957-6C3A-4A56-A614-C374B2E9B513}" type="pres">
      <dgm:prSet presAssocID="{F3C88FF8-E45C-4384-B7BB-D54391A3809E}" presName="sp" presStyleCnt="0"/>
      <dgm:spPr/>
    </dgm:pt>
    <dgm:pt modelId="{322E96F5-87F2-4B80-8684-6BE777283392}" type="pres">
      <dgm:prSet presAssocID="{1196A13D-5818-4BFF-ACCF-316BE8E5717F}" presName="composite" presStyleCnt="0"/>
      <dgm:spPr/>
    </dgm:pt>
    <dgm:pt modelId="{8F583B24-6EEC-49C2-90FF-1C24E35F9E3A}" type="pres">
      <dgm:prSet presAssocID="{1196A13D-5818-4BFF-ACCF-316BE8E5717F}" presName="parentText" presStyleLbl="alignNode1" presStyleIdx="3" presStyleCnt="5">
        <dgm:presLayoutVars>
          <dgm:chMax val="1"/>
          <dgm:bulletEnabled val="1"/>
        </dgm:presLayoutVars>
      </dgm:prSet>
      <dgm:spPr/>
      <dgm:t>
        <a:bodyPr/>
        <a:lstStyle/>
        <a:p>
          <a:endParaRPr lang="en-US"/>
        </a:p>
      </dgm:t>
    </dgm:pt>
    <dgm:pt modelId="{CF8285E1-8278-4DA8-8802-7EA6E77D7EED}" type="pres">
      <dgm:prSet presAssocID="{1196A13D-5818-4BFF-ACCF-316BE8E5717F}" presName="descendantText" presStyleLbl="alignAcc1" presStyleIdx="3" presStyleCnt="5">
        <dgm:presLayoutVars>
          <dgm:bulletEnabled val="1"/>
        </dgm:presLayoutVars>
      </dgm:prSet>
      <dgm:spPr/>
      <dgm:t>
        <a:bodyPr/>
        <a:lstStyle/>
        <a:p>
          <a:endParaRPr lang="en-US"/>
        </a:p>
      </dgm:t>
    </dgm:pt>
    <dgm:pt modelId="{15BB09FE-D46A-4953-A9CA-2509ABEA26F2}" type="pres">
      <dgm:prSet presAssocID="{D861A08A-489E-40AA-A054-D4DD8837247F}" presName="sp" presStyleCnt="0"/>
      <dgm:spPr/>
    </dgm:pt>
    <dgm:pt modelId="{F05525FA-D9EC-451E-A89E-8B6DEC16744B}" type="pres">
      <dgm:prSet presAssocID="{6CC8218F-43F3-4DD7-846B-C9EAA30D7F73}" presName="composite" presStyleCnt="0"/>
      <dgm:spPr/>
    </dgm:pt>
    <dgm:pt modelId="{C927266E-26DC-4273-8EB1-44211C54740F}" type="pres">
      <dgm:prSet presAssocID="{6CC8218F-43F3-4DD7-846B-C9EAA30D7F73}" presName="parentText" presStyleLbl="alignNode1" presStyleIdx="4" presStyleCnt="5">
        <dgm:presLayoutVars>
          <dgm:chMax val="1"/>
          <dgm:bulletEnabled val="1"/>
        </dgm:presLayoutVars>
      </dgm:prSet>
      <dgm:spPr/>
      <dgm:t>
        <a:bodyPr/>
        <a:lstStyle/>
        <a:p>
          <a:endParaRPr lang="en-US"/>
        </a:p>
      </dgm:t>
    </dgm:pt>
    <dgm:pt modelId="{C42B53C1-BDBD-46C3-A4E3-40678EDE9295}" type="pres">
      <dgm:prSet presAssocID="{6CC8218F-43F3-4DD7-846B-C9EAA30D7F73}" presName="descendantText" presStyleLbl="alignAcc1" presStyleIdx="4" presStyleCnt="5">
        <dgm:presLayoutVars>
          <dgm:bulletEnabled val="1"/>
        </dgm:presLayoutVars>
      </dgm:prSet>
      <dgm:spPr/>
      <dgm:t>
        <a:bodyPr/>
        <a:lstStyle/>
        <a:p>
          <a:endParaRPr lang="en-US"/>
        </a:p>
      </dgm:t>
    </dgm:pt>
  </dgm:ptLst>
  <dgm:cxnLst>
    <dgm:cxn modelId="{F42E91D1-2556-43FA-AFF9-6871E8847BBB}" srcId="{B841BAFD-5255-4DCF-9A6C-8CF3A330A1C4}" destId="{84566BE0-8B80-48F2-847C-D98F156CADEB}" srcOrd="0" destOrd="0" parTransId="{7E38150C-A04E-48A6-B2BC-9CFE1524FB34}" sibTransId="{83AB51DF-2EA0-425C-A72A-5892DCE289A1}"/>
    <dgm:cxn modelId="{C74A3206-542F-4892-941C-5A47164A9F1C}" type="presOf" srcId="{6B7C1326-3EDE-43E2-99BF-5FA621C6C4C9}" destId="{14BE0ADA-5FE7-478D-AF2A-F968F53414D1}" srcOrd="0" destOrd="0" presId="urn:microsoft.com/office/officeart/2005/8/layout/chevron2"/>
    <dgm:cxn modelId="{C9FA4571-D2F6-47A6-B520-01CFDD4B94DA}" srcId="{6B7C1326-3EDE-43E2-99BF-5FA621C6C4C9}" destId="{B4666154-79A3-4957-9D36-E63D6AEF3AC1}" srcOrd="1" destOrd="0" parTransId="{6ABBE805-14F7-44DA-BCE8-578C0EB86E3F}" sibTransId="{15859E9F-77A7-4BD8-AC72-31B5B7073717}"/>
    <dgm:cxn modelId="{3AC93DEE-1E81-4F53-8470-93A91A957BD0}" type="presOf" srcId="{63DA9F3F-E867-4C79-889C-F9023302DC24}" destId="{CF8285E1-8278-4DA8-8802-7EA6E77D7EED}" srcOrd="0" destOrd="0" presId="urn:microsoft.com/office/officeart/2005/8/layout/chevron2"/>
    <dgm:cxn modelId="{4DB0D965-7253-46C8-B077-2F14E2B2CD49}" srcId="{6B7C1326-3EDE-43E2-99BF-5FA621C6C4C9}" destId="{1196A13D-5818-4BFF-ACCF-316BE8E5717F}" srcOrd="3" destOrd="0" parTransId="{AA27ABD6-800C-4BE8-82C6-F50EF1D5E6F0}" sibTransId="{D861A08A-489E-40AA-A054-D4DD8837247F}"/>
    <dgm:cxn modelId="{5C3A3713-EEB0-4199-BB47-A18E04678D9D}" type="presOf" srcId="{1F4A1248-B1D1-4C08-90D6-C10253941E0E}" destId="{106F2DE6-20FB-4F05-AFFB-7182AFAE3D79}" srcOrd="0" destOrd="0" presId="urn:microsoft.com/office/officeart/2005/8/layout/chevron2"/>
    <dgm:cxn modelId="{7CB7B75F-EF6B-4B22-848B-660C311DDEC2}" type="presOf" srcId="{A593248E-72A1-4C58-ACDD-37813393A6CE}" destId="{3218B3A2-0B8B-4E5A-AB40-31C5DFE5EA3B}" srcOrd="0" destOrd="0" presId="urn:microsoft.com/office/officeart/2005/8/layout/chevron2"/>
    <dgm:cxn modelId="{49DFCEF1-F1A3-4565-8299-BE9E4C926B5E}" type="presOf" srcId="{84566BE0-8B80-48F2-847C-D98F156CADEB}" destId="{83661151-9159-4365-AB0B-FFEC37E52B09}" srcOrd="0" destOrd="0" presId="urn:microsoft.com/office/officeart/2005/8/layout/chevron2"/>
    <dgm:cxn modelId="{91F3FFDB-251A-4F0E-9A4D-7EF7659F47A8}" srcId="{6B7C1326-3EDE-43E2-99BF-5FA621C6C4C9}" destId="{A593248E-72A1-4C58-ACDD-37813393A6CE}" srcOrd="0" destOrd="0" parTransId="{25145926-89D0-4442-A86A-475CC8730D59}" sibTransId="{5A8C4DD0-79E5-4F3F-B1A7-A7F59CE957A5}"/>
    <dgm:cxn modelId="{0B1C0C46-9E3A-4747-B3F3-EF9795054D6D}" type="presOf" srcId="{B841BAFD-5255-4DCF-9A6C-8CF3A330A1C4}" destId="{FBCFAA79-A3C0-49D6-BB7B-A8E8A3670BD1}" srcOrd="0" destOrd="0" presId="urn:microsoft.com/office/officeart/2005/8/layout/chevron2"/>
    <dgm:cxn modelId="{9DAECB8D-4B5F-4ECB-B97E-E1AE4D92D07F}" srcId="{B4666154-79A3-4957-9D36-E63D6AEF3AC1}" destId="{1F4A1248-B1D1-4C08-90D6-C10253941E0E}" srcOrd="0" destOrd="0" parTransId="{B5961E64-FD3B-4530-8D9C-2CBB4FC78A87}" sibTransId="{428AFBD4-8D5A-47C9-B9E2-D17349E9FCEE}"/>
    <dgm:cxn modelId="{3BC999E6-50C1-4568-A372-4B2947FB30A8}" type="presOf" srcId="{1196A13D-5818-4BFF-ACCF-316BE8E5717F}" destId="{8F583B24-6EEC-49C2-90FF-1C24E35F9E3A}" srcOrd="0" destOrd="0" presId="urn:microsoft.com/office/officeart/2005/8/layout/chevron2"/>
    <dgm:cxn modelId="{0426C759-98F1-47E8-BBB0-33C4CB227655}" srcId="{A593248E-72A1-4C58-ACDD-37813393A6CE}" destId="{B2153EA6-F47E-4839-A00F-EE6E55C5AB13}" srcOrd="0" destOrd="0" parTransId="{B84B21D8-523B-4AA1-9C31-15446CEF7AC1}" sibTransId="{6D64776C-1727-442F-BAA1-F87C79574F16}"/>
    <dgm:cxn modelId="{BF7AF16D-0231-473C-965B-4DCA3951D250}" type="presOf" srcId="{6CC8218F-43F3-4DD7-846B-C9EAA30D7F73}" destId="{C927266E-26DC-4273-8EB1-44211C54740F}" srcOrd="0" destOrd="0" presId="urn:microsoft.com/office/officeart/2005/8/layout/chevron2"/>
    <dgm:cxn modelId="{7EB9E6C2-1113-4629-A39A-732058750E33}" srcId="{6B7C1326-3EDE-43E2-99BF-5FA621C6C4C9}" destId="{B841BAFD-5255-4DCF-9A6C-8CF3A330A1C4}" srcOrd="2" destOrd="0" parTransId="{510899E3-F42D-4710-89DB-86D31C38B3D8}" sibTransId="{F3C88FF8-E45C-4384-B7BB-D54391A3809E}"/>
    <dgm:cxn modelId="{076911ED-3790-4A19-B569-447BDA07D95F}" type="presOf" srcId="{36DBD300-A8D4-477D-A29D-8EEAE990CDF8}" destId="{C42B53C1-BDBD-46C3-A4E3-40678EDE9295}" srcOrd="0" destOrd="0" presId="urn:microsoft.com/office/officeart/2005/8/layout/chevron2"/>
    <dgm:cxn modelId="{3C54CC82-CC34-4DC9-835D-8CA0560BE2EB}" srcId="{1196A13D-5818-4BFF-ACCF-316BE8E5717F}" destId="{63DA9F3F-E867-4C79-889C-F9023302DC24}" srcOrd="0" destOrd="0" parTransId="{B5E61A12-FB78-4D79-8629-52E06C0C423F}" sibTransId="{6EDE6DD2-BA83-4AE3-A460-B3183D303799}"/>
    <dgm:cxn modelId="{01EFB7E3-3B12-4CB8-B161-0F1C6A2D6004}" srcId="{6CC8218F-43F3-4DD7-846B-C9EAA30D7F73}" destId="{36DBD300-A8D4-477D-A29D-8EEAE990CDF8}" srcOrd="0" destOrd="0" parTransId="{33FD310A-8550-4BA9-AE5D-FDCDA9DA886A}" sibTransId="{223A9F0C-80CA-4FB5-988F-79D75DF1C2E6}"/>
    <dgm:cxn modelId="{3D4BC956-241B-4796-86CB-1FABF39D2B9F}" srcId="{6B7C1326-3EDE-43E2-99BF-5FA621C6C4C9}" destId="{6CC8218F-43F3-4DD7-846B-C9EAA30D7F73}" srcOrd="4" destOrd="0" parTransId="{1D440944-466D-4F97-82DD-1A99F4386DAB}" sibTransId="{3BB44171-36D3-4588-9FF1-BD4BFBBC6E44}"/>
    <dgm:cxn modelId="{B29E4CCB-0AD6-4812-B288-367AECEFFA05}" type="presOf" srcId="{B4666154-79A3-4957-9D36-E63D6AEF3AC1}" destId="{12CB3D74-C1C0-45B9-9C8A-445EC692C1FA}" srcOrd="0" destOrd="0" presId="urn:microsoft.com/office/officeart/2005/8/layout/chevron2"/>
    <dgm:cxn modelId="{DD979C71-0A70-4D76-BE1F-58C370E4DDC9}" type="presOf" srcId="{B2153EA6-F47E-4839-A00F-EE6E55C5AB13}" destId="{0AAB1E0E-D695-4E21-A2E4-D7FF6D96C7B4}" srcOrd="0" destOrd="0" presId="urn:microsoft.com/office/officeart/2005/8/layout/chevron2"/>
    <dgm:cxn modelId="{21EE6563-AE10-4561-AF40-FB92282E4A02}" type="presParOf" srcId="{14BE0ADA-5FE7-478D-AF2A-F968F53414D1}" destId="{D8ED38A2-05C5-4B68-8614-10F9C510DFE6}" srcOrd="0" destOrd="0" presId="urn:microsoft.com/office/officeart/2005/8/layout/chevron2"/>
    <dgm:cxn modelId="{76B7E02C-9290-480C-A703-5345588F52F9}" type="presParOf" srcId="{D8ED38A2-05C5-4B68-8614-10F9C510DFE6}" destId="{3218B3A2-0B8B-4E5A-AB40-31C5DFE5EA3B}" srcOrd="0" destOrd="0" presId="urn:microsoft.com/office/officeart/2005/8/layout/chevron2"/>
    <dgm:cxn modelId="{4BC0FD5F-F1C6-4EB3-BF63-6149F6E095A9}" type="presParOf" srcId="{D8ED38A2-05C5-4B68-8614-10F9C510DFE6}" destId="{0AAB1E0E-D695-4E21-A2E4-D7FF6D96C7B4}" srcOrd="1" destOrd="0" presId="urn:microsoft.com/office/officeart/2005/8/layout/chevron2"/>
    <dgm:cxn modelId="{CD0F7019-5AC6-4EF1-AFE4-A29399651496}" type="presParOf" srcId="{14BE0ADA-5FE7-478D-AF2A-F968F53414D1}" destId="{F1313A74-E7D4-40CB-99BB-8EE5E175F5CB}" srcOrd="1" destOrd="0" presId="urn:microsoft.com/office/officeart/2005/8/layout/chevron2"/>
    <dgm:cxn modelId="{7F80F787-C288-48FC-96BC-F12A7D6A46FF}" type="presParOf" srcId="{14BE0ADA-5FE7-478D-AF2A-F968F53414D1}" destId="{D9F2D0D7-29B2-43F2-8970-A4A1F12FA52A}" srcOrd="2" destOrd="0" presId="urn:microsoft.com/office/officeart/2005/8/layout/chevron2"/>
    <dgm:cxn modelId="{2567E10D-E5BB-4E9D-A49D-99945CA5AC95}" type="presParOf" srcId="{D9F2D0D7-29B2-43F2-8970-A4A1F12FA52A}" destId="{12CB3D74-C1C0-45B9-9C8A-445EC692C1FA}" srcOrd="0" destOrd="0" presId="urn:microsoft.com/office/officeart/2005/8/layout/chevron2"/>
    <dgm:cxn modelId="{2E0EEFDE-556E-4ACE-B497-62225FE4EE76}" type="presParOf" srcId="{D9F2D0D7-29B2-43F2-8970-A4A1F12FA52A}" destId="{106F2DE6-20FB-4F05-AFFB-7182AFAE3D79}" srcOrd="1" destOrd="0" presId="urn:microsoft.com/office/officeart/2005/8/layout/chevron2"/>
    <dgm:cxn modelId="{4575A74B-5457-4138-A2CC-4C1E7362E33E}" type="presParOf" srcId="{14BE0ADA-5FE7-478D-AF2A-F968F53414D1}" destId="{8DF527EF-F6C3-452A-ADF2-AB3171FFB8AE}" srcOrd="3" destOrd="0" presId="urn:microsoft.com/office/officeart/2005/8/layout/chevron2"/>
    <dgm:cxn modelId="{6BB2DFD6-812F-4BA4-8FA7-5A0BC5359546}" type="presParOf" srcId="{14BE0ADA-5FE7-478D-AF2A-F968F53414D1}" destId="{7937AA6B-2339-4C36-99D8-1AFCC5AF42C8}" srcOrd="4" destOrd="0" presId="urn:microsoft.com/office/officeart/2005/8/layout/chevron2"/>
    <dgm:cxn modelId="{46A04203-3FBE-4F52-A6AF-461BC4A20D84}" type="presParOf" srcId="{7937AA6B-2339-4C36-99D8-1AFCC5AF42C8}" destId="{FBCFAA79-A3C0-49D6-BB7B-A8E8A3670BD1}" srcOrd="0" destOrd="0" presId="urn:microsoft.com/office/officeart/2005/8/layout/chevron2"/>
    <dgm:cxn modelId="{5D44FBE8-50FC-4FE6-93CF-FE9EA82C6FE5}" type="presParOf" srcId="{7937AA6B-2339-4C36-99D8-1AFCC5AF42C8}" destId="{83661151-9159-4365-AB0B-FFEC37E52B09}" srcOrd="1" destOrd="0" presId="urn:microsoft.com/office/officeart/2005/8/layout/chevron2"/>
    <dgm:cxn modelId="{C0271DE8-D83F-4E4A-A08B-0929DDDC3FED}" type="presParOf" srcId="{14BE0ADA-5FE7-478D-AF2A-F968F53414D1}" destId="{86B2F957-6C3A-4A56-A614-C374B2E9B513}" srcOrd="5" destOrd="0" presId="urn:microsoft.com/office/officeart/2005/8/layout/chevron2"/>
    <dgm:cxn modelId="{0576168B-59F2-45CE-892A-D62970042EFF}" type="presParOf" srcId="{14BE0ADA-5FE7-478D-AF2A-F968F53414D1}" destId="{322E96F5-87F2-4B80-8684-6BE777283392}" srcOrd="6" destOrd="0" presId="urn:microsoft.com/office/officeart/2005/8/layout/chevron2"/>
    <dgm:cxn modelId="{7E746703-74B1-47BD-BC2B-2711F1DFABBE}" type="presParOf" srcId="{322E96F5-87F2-4B80-8684-6BE777283392}" destId="{8F583B24-6EEC-49C2-90FF-1C24E35F9E3A}" srcOrd="0" destOrd="0" presId="urn:microsoft.com/office/officeart/2005/8/layout/chevron2"/>
    <dgm:cxn modelId="{0CAFBFC4-D322-4999-8D65-A7C637A03442}" type="presParOf" srcId="{322E96F5-87F2-4B80-8684-6BE777283392}" destId="{CF8285E1-8278-4DA8-8802-7EA6E77D7EED}" srcOrd="1" destOrd="0" presId="urn:microsoft.com/office/officeart/2005/8/layout/chevron2"/>
    <dgm:cxn modelId="{DECA83DF-8A49-463C-942D-B37ECA34B8E5}" type="presParOf" srcId="{14BE0ADA-5FE7-478D-AF2A-F968F53414D1}" destId="{15BB09FE-D46A-4953-A9CA-2509ABEA26F2}" srcOrd="7" destOrd="0" presId="urn:microsoft.com/office/officeart/2005/8/layout/chevron2"/>
    <dgm:cxn modelId="{7F9E0B95-3077-4562-99F3-9E0FC7F10DA7}" type="presParOf" srcId="{14BE0ADA-5FE7-478D-AF2A-F968F53414D1}" destId="{F05525FA-D9EC-451E-A89E-8B6DEC16744B}" srcOrd="8" destOrd="0" presId="urn:microsoft.com/office/officeart/2005/8/layout/chevron2"/>
    <dgm:cxn modelId="{37E81DE8-B5E5-4F79-A3AD-610B9CAC6717}" type="presParOf" srcId="{F05525FA-D9EC-451E-A89E-8B6DEC16744B}" destId="{C927266E-26DC-4273-8EB1-44211C54740F}" srcOrd="0" destOrd="0" presId="urn:microsoft.com/office/officeart/2005/8/layout/chevron2"/>
    <dgm:cxn modelId="{A56A5470-88DF-45CD-8243-FEAED52FA868}" type="presParOf" srcId="{F05525FA-D9EC-451E-A89E-8B6DEC16744B}" destId="{C42B53C1-BDBD-46C3-A4E3-40678EDE92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7B56-9EDE-4896-9A68-28C86A77AE95}" type="doc">
      <dgm:prSet loTypeId="urn:microsoft.com/office/officeart/2008/layout/VerticalCurvedList" loCatId="list" qsTypeId="urn:microsoft.com/office/officeart/2005/8/quickstyle/3d2#1" qsCatId="3D" csTypeId="urn:microsoft.com/office/officeart/2005/8/colors/accent1_2" csCatId="accent1" phldr="1"/>
      <dgm:spPr/>
      <dgm:t>
        <a:bodyPr/>
        <a:lstStyle/>
        <a:p>
          <a:endParaRPr lang="en-US"/>
        </a:p>
      </dgm:t>
    </dgm:pt>
    <dgm:pt modelId="{5B9BF51F-4F82-4129-ABF8-87121D8978C2}">
      <dgm:prSet phldrT="[Text]"/>
      <dgm:spPr/>
      <dgm:t>
        <a:bodyPr/>
        <a:lstStyle/>
        <a:p>
          <a:r>
            <a:rPr lang="en-US" dirty="0" smtClean="0"/>
            <a:t>User Friendly</a:t>
          </a:r>
          <a:endParaRPr lang="en-US" dirty="0"/>
        </a:p>
      </dgm:t>
    </dgm:pt>
    <dgm:pt modelId="{79F08039-73FE-4EA5-B2D6-765115AC69D6}" type="parTrans" cxnId="{379442AF-D80C-4DFA-B2F2-110889F1E755}">
      <dgm:prSet/>
      <dgm:spPr/>
      <dgm:t>
        <a:bodyPr/>
        <a:lstStyle/>
        <a:p>
          <a:endParaRPr lang="en-US"/>
        </a:p>
      </dgm:t>
    </dgm:pt>
    <dgm:pt modelId="{4A7216BF-7928-4A45-95FB-8014F508C82B}" type="sibTrans" cxnId="{379442AF-D80C-4DFA-B2F2-110889F1E755}">
      <dgm:prSet/>
      <dgm:spPr/>
      <dgm:t>
        <a:bodyPr/>
        <a:lstStyle/>
        <a:p>
          <a:endParaRPr lang="en-US"/>
        </a:p>
      </dgm:t>
    </dgm:pt>
    <dgm:pt modelId="{93CDA77D-616E-4350-BC06-99461FDF4C29}">
      <dgm:prSet phldrT="[Text]"/>
      <dgm:spPr/>
      <dgm:t>
        <a:bodyPr/>
        <a:lstStyle/>
        <a:p>
          <a:r>
            <a:rPr lang="en-GB" dirty="0" smtClean="0"/>
            <a:t>Easy and Quick generation of e-Way Bill</a:t>
          </a:r>
          <a:endParaRPr lang="en-US" dirty="0"/>
        </a:p>
      </dgm:t>
    </dgm:pt>
    <dgm:pt modelId="{B0869756-D629-47ED-96EE-2B152BD58D26}" type="parTrans" cxnId="{00D0D06C-AD7E-4E89-997C-106A8B84A9CD}">
      <dgm:prSet/>
      <dgm:spPr/>
      <dgm:t>
        <a:bodyPr/>
        <a:lstStyle/>
        <a:p>
          <a:endParaRPr lang="en-US"/>
        </a:p>
      </dgm:t>
    </dgm:pt>
    <dgm:pt modelId="{1A7AE15C-5094-4335-BA2D-540C7B2DAF9D}" type="sibTrans" cxnId="{00D0D06C-AD7E-4E89-997C-106A8B84A9CD}">
      <dgm:prSet/>
      <dgm:spPr/>
      <dgm:t>
        <a:bodyPr/>
        <a:lstStyle/>
        <a:p>
          <a:endParaRPr lang="en-US"/>
        </a:p>
      </dgm:t>
    </dgm:pt>
    <dgm:pt modelId="{BB9C2C85-8CB9-4137-9BD2-1401C2DF18AB}">
      <dgm:prSet phldrT="[Text]"/>
      <dgm:spPr/>
      <dgm:t>
        <a:bodyPr/>
        <a:lstStyle/>
        <a:p>
          <a:r>
            <a:rPr lang="en-GB" dirty="0" smtClean="0"/>
            <a:t>Checks and balances </a:t>
          </a:r>
          <a:endParaRPr lang="en-US" dirty="0"/>
        </a:p>
      </dgm:t>
    </dgm:pt>
    <dgm:pt modelId="{FE99D592-DB34-460D-AC1E-C0BFCBE41DB3}" type="parTrans" cxnId="{5FF11D3C-ED22-44DF-ABFC-07851873C103}">
      <dgm:prSet/>
      <dgm:spPr/>
      <dgm:t>
        <a:bodyPr/>
        <a:lstStyle/>
        <a:p>
          <a:endParaRPr lang="en-US"/>
        </a:p>
      </dgm:t>
    </dgm:pt>
    <dgm:pt modelId="{E940B6D1-8065-49B9-9E51-ECDD08629812}" type="sibTrans" cxnId="{5FF11D3C-ED22-44DF-ABFC-07851873C103}">
      <dgm:prSet/>
      <dgm:spPr/>
      <dgm:t>
        <a:bodyPr/>
        <a:lstStyle/>
        <a:p>
          <a:endParaRPr lang="en-US"/>
        </a:p>
      </dgm:t>
    </dgm:pt>
    <dgm:pt modelId="{8C172DE2-F77B-4F6C-84AE-593CAA11CA53}">
      <dgm:prSet phldrT="[Text]" custT="1"/>
      <dgm:spPr/>
      <dgm:t>
        <a:bodyPr/>
        <a:lstStyle/>
        <a:p>
          <a:r>
            <a:rPr lang="en-GB" sz="2800" dirty="0" smtClean="0"/>
            <a:t>Creating own masters </a:t>
          </a:r>
          <a:r>
            <a:rPr lang="en-GB" sz="2100" dirty="0" smtClean="0"/>
            <a:t>– </a:t>
          </a:r>
          <a:r>
            <a:rPr lang="en-GB" sz="1800" dirty="0" smtClean="0"/>
            <a:t>Customers, Suppliers, Products</a:t>
          </a:r>
          <a:endParaRPr lang="en-US" sz="2100" dirty="0"/>
        </a:p>
      </dgm:t>
    </dgm:pt>
    <dgm:pt modelId="{3DB66284-B617-47CE-9675-5C92314F7A29}" type="parTrans" cxnId="{5502ABA9-55FC-405A-A89C-7B11AD307374}">
      <dgm:prSet/>
      <dgm:spPr/>
      <dgm:t>
        <a:bodyPr/>
        <a:lstStyle/>
        <a:p>
          <a:endParaRPr lang="en-US"/>
        </a:p>
      </dgm:t>
    </dgm:pt>
    <dgm:pt modelId="{F82E5AF1-BE43-406F-964A-C0A5B1110255}" type="sibTrans" cxnId="{5502ABA9-55FC-405A-A89C-7B11AD307374}">
      <dgm:prSet/>
      <dgm:spPr/>
      <dgm:t>
        <a:bodyPr/>
        <a:lstStyle/>
        <a:p>
          <a:endParaRPr lang="en-US"/>
        </a:p>
      </dgm:t>
    </dgm:pt>
    <dgm:pt modelId="{FC84EAD0-4EA1-4B1B-9623-1216C1A6B204}">
      <dgm:prSet phldrT="[Text]"/>
      <dgm:spPr/>
      <dgm:t>
        <a:bodyPr/>
        <a:lstStyle/>
        <a:p>
          <a:r>
            <a:rPr lang="en-GB" dirty="0" smtClean="0"/>
            <a:t>Personalized Dashboard</a:t>
          </a:r>
          <a:endParaRPr lang="en-US" dirty="0"/>
        </a:p>
      </dgm:t>
    </dgm:pt>
    <dgm:pt modelId="{2FB8248D-5587-4480-96D2-E062F6C6EB1B}" type="parTrans" cxnId="{FC4377F9-512E-4FC4-A3CF-057BB208EAC6}">
      <dgm:prSet/>
      <dgm:spPr/>
      <dgm:t>
        <a:bodyPr/>
        <a:lstStyle/>
        <a:p>
          <a:endParaRPr lang="en-US"/>
        </a:p>
      </dgm:t>
    </dgm:pt>
    <dgm:pt modelId="{323839E8-B753-4198-A5A6-7E4C230C6F31}" type="sibTrans" cxnId="{FC4377F9-512E-4FC4-A3CF-057BB208EAC6}">
      <dgm:prSet/>
      <dgm:spPr/>
      <dgm:t>
        <a:bodyPr/>
        <a:lstStyle/>
        <a:p>
          <a:endParaRPr lang="en-US"/>
        </a:p>
      </dgm:t>
    </dgm:pt>
    <dgm:pt modelId="{70999C28-5917-40A9-92EB-532746351A99}">
      <dgm:prSet phldrT="[Text]"/>
      <dgm:spPr/>
      <dgm:t>
        <a:bodyPr/>
        <a:lstStyle/>
        <a:p>
          <a:r>
            <a:rPr lang="en-GB" dirty="0" smtClean="0"/>
            <a:t>Monitoring the e-Way Bills generated </a:t>
          </a:r>
          <a:endParaRPr lang="en-US" dirty="0"/>
        </a:p>
      </dgm:t>
    </dgm:pt>
    <dgm:pt modelId="{B31C01AC-2051-4761-8757-3EC83A6EA2BF}" type="parTrans" cxnId="{AAC6892C-54DE-4897-9EB9-CAAED9D42F69}">
      <dgm:prSet/>
      <dgm:spPr/>
      <dgm:t>
        <a:bodyPr/>
        <a:lstStyle/>
        <a:p>
          <a:endParaRPr lang="en-US"/>
        </a:p>
      </dgm:t>
    </dgm:pt>
    <dgm:pt modelId="{39D6A3A5-3174-4AE6-AD0C-45D40A405E54}" type="sibTrans" cxnId="{AAC6892C-54DE-4897-9EB9-CAAED9D42F69}">
      <dgm:prSet/>
      <dgm:spPr/>
      <dgm:t>
        <a:bodyPr/>
        <a:lstStyle/>
        <a:p>
          <a:endParaRPr lang="en-US"/>
        </a:p>
      </dgm:t>
    </dgm:pt>
    <dgm:pt modelId="{1A7527D1-BC6D-4456-B37F-C1CB9DB225D7}" type="pres">
      <dgm:prSet presAssocID="{8C8D7B56-9EDE-4896-9A68-28C86A77AE95}" presName="Name0" presStyleCnt="0">
        <dgm:presLayoutVars>
          <dgm:chMax val="7"/>
          <dgm:chPref val="7"/>
          <dgm:dir/>
        </dgm:presLayoutVars>
      </dgm:prSet>
      <dgm:spPr/>
      <dgm:t>
        <a:bodyPr/>
        <a:lstStyle/>
        <a:p>
          <a:endParaRPr lang="en-US"/>
        </a:p>
      </dgm:t>
    </dgm:pt>
    <dgm:pt modelId="{E95C48D3-2D61-44D0-8EA9-EC815EB7FB4E}" type="pres">
      <dgm:prSet presAssocID="{8C8D7B56-9EDE-4896-9A68-28C86A77AE95}" presName="Name1" presStyleCnt="0"/>
      <dgm:spPr/>
      <dgm:t>
        <a:bodyPr/>
        <a:lstStyle/>
        <a:p>
          <a:endParaRPr lang="en-US"/>
        </a:p>
      </dgm:t>
    </dgm:pt>
    <dgm:pt modelId="{824D9642-5B98-45A4-950E-80806F6C90BE}" type="pres">
      <dgm:prSet presAssocID="{8C8D7B56-9EDE-4896-9A68-28C86A77AE95}" presName="cycle" presStyleCnt="0"/>
      <dgm:spPr/>
      <dgm:t>
        <a:bodyPr/>
        <a:lstStyle/>
        <a:p>
          <a:endParaRPr lang="en-US"/>
        </a:p>
      </dgm:t>
    </dgm:pt>
    <dgm:pt modelId="{16D88D09-D58E-42CD-A449-A4994547B572}" type="pres">
      <dgm:prSet presAssocID="{8C8D7B56-9EDE-4896-9A68-28C86A77AE95}" presName="srcNode" presStyleLbl="node1" presStyleIdx="0" presStyleCnt="6"/>
      <dgm:spPr/>
      <dgm:t>
        <a:bodyPr/>
        <a:lstStyle/>
        <a:p>
          <a:endParaRPr lang="en-US"/>
        </a:p>
      </dgm:t>
    </dgm:pt>
    <dgm:pt modelId="{2CFE41E1-2220-45A5-AB41-7D059BC84AFA}" type="pres">
      <dgm:prSet presAssocID="{8C8D7B56-9EDE-4896-9A68-28C86A77AE95}" presName="conn" presStyleLbl="parChTrans1D2" presStyleIdx="0" presStyleCnt="1"/>
      <dgm:spPr/>
      <dgm:t>
        <a:bodyPr/>
        <a:lstStyle/>
        <a:p>
          <a:endParaRPr lang="en-US"/>
        </a:p>
      </dgm:t>
    </dgm:pt>
    <dgm:pt modelId="{1AB058C4-78EF-4FA2-9D6F-99670A4AFA37}" type="pres">
      <dgm:prSet presAssocID="{8C8D7B56-9EDE-4896-9A68-28C86A77AE95}" presName="extraNode" presStyleLbl="node1" presStyleIdx="0" presStyleCnt="6"/>
      <dgm:spPr/>
      <dgm:t>
        <a:bodyPr/>
        <a:lstStyle/>
        <a:p>
          <a:endParaRPr lang="en-US"/>
        </a:p>
      </dgm:t>
    </dgm:pt>
    <dgm:pt modelId="{A32FF051-DB42-4651-AA2E-28BF3892DA4E}" type="pres">
      <dgm:prSet presAssocID="{8C8D7B56-9EDE-4896-9A68-28C86A77AE95}" presName="dstNode" presStyleLbl="node1" presStyleIdx="0" presStyleCnt="6"/>
      <dgm:spPr/>
      <dgm:t>
        <a:bodyPr/>
        <a:lstStyle/>
        <a:p>
          <a:endParaRPr lang="en-US"/>
        </a:p>
      </dgm:t>
    </dgm:pt>
    <dgm:pt modelId="{1422B65C-83AB-4F56-80C6-E88661C73798}" type="pres">
      <dgm:prSet presAssocID="{5B9BF51F-4F82-4129-ABF8-87121D8978C2}" presName="text_1" presStyleLbl="node1" presStyleIdx="0" presStyleCnt="6">
        <dgm:presLayoutVars>
          <dgm:bulletEnabled val="1"/>
        </dgm:presLayoutVars>
      </dgm:prSet>
      <dgm:spPr/>
      <dgm:t>
        <a:bodyPr/>
        <a:lstStyle/>
        <a:p>
          <a:endParaRPr lang="en-US"/>
        </a:p>
      </dgm:t>
    </dgm:pt>
    <dgm:pt modelId="{9E53570A-2228-42CE-9ED7-2DB00A7B1802}" type="pres">
      <dgm:prSet presAssocID="{5B9BF51F-4F82-4129-ABF8-87121D8978C2}" presName="accent_1" presStyleCnt="0"/>
      <dgm:spPr/>
      <dgm:t>
        <a:bodyPr/>
        <a:lstStyle/>
        <a:p>
          <a:endParaRPr lang="en-US"/>
        </a:p>
      </dgm:t>
    </dgm:pt>
    <dgm:pt modelId="{C05D6BEE-8D5A-44DD-87E9-DBBEA7BDFF30}" type="pres">
      <dgm:prSet presAssocID="{5B9BF51F-4F82-4129-ABF8-87121D8978C2}" presName="accentRepeatNode" presStyleLbl="solidFgAcc1" presStyleIdx="0" presStyleCnt="6"/>
      <dgm:spPr/>
      <dgm:t>
        <a:bodyPr/>
        <a:lstStyle/>
        <a:p>
          <a:endParaRPr lang="en-US"/>
        </a:p>
      </dgm:t>
    </dgm:pt>
    <dgm:pt modelId="{9A9A6120-2280-4BD7-8638-B07D22E064BD}" type="pres">
      <dgm:prSet presAssocID="{93CDA77D-616E-4350-BC06-99461FDF4C29}" presName="text_2" presStyleLbl="node1" presStyleIdx="1" presStyleCnt="6">
        <dgm:presLayoutVars>
          <dgm:bulletEnabled val="1"/>
        </dgm:presLayoutVars>
      </dgm:prSet>
      <dgm:spPr/>
      <dgm:t>
        <a:bodyPr/>
        <a:lstStyle/>
        <a:p>
          <a:endParaRPr lang="en-US"/>
        </a:p>
      </dgm:t>
    </dgm:pt>
    <dgm:pt modelId="{3A764A85-22DA-485F-B252-6BCBEEE3008D}" type="pres">
      <dgm:prSet presAssocID="{93CDA77D-616E-4350-BC06-99461FDF4C29}" presName="accent_2" presStyleCnt="0"/>
      <dgm:spPr/>
      <dgm:t>
        <a:bodyPr/>
        <a:lstStyle/>
        <a:p>
          <a:endParaRPr lang="en-US"/>
        </a:p>
      </dgm:t>
    </dgm:pt>
    <dgm:pt modelId="{C24785CB-1456-4F6B-925B-F0ED62188ABE}" type="pres">
      <dgm:prSet presAssocID="{93CDA77D-616E-4350-BC06-99461FDF4C29}" presName="accentRepeatNode" presStyleLbl="solidFgAcc1" presStyleIdx="1" presStyleCnt="6"/>
      <dgm:spPr/>
      <dgm:t>
        <a:bodyPr/>
        <a:lstStyle/>
        <a:p>
          <a:endParaRPr lang="en-US"/>
        </a:p>
      </dgm:t>
    </dgm:pt>
    <dgm:pt modelId="{71AE06D0-99F0-430E-8B53-E9E3932931E5}" type="pres">
      <dgm:prSet presAssocID="{BB9C2C85-8CB9-4137-9BD2-1401C2DF18AB}" presName="text_3" presStyleLbl="node1" presStyleIdx="2" presStyleCnt="6">
        <dgm:presLayoutVars>
          <dgm:bulletEnabled val="1"/>
        </dgm:presLayoutVars>
      </dgm:prSet>
      <dgm:spPr/>
      <dgm:t>
        <a:bodyPr/>
        <a:lstStyle/>
        <a:p>
          <a:endParaRPr lang="en-US"/>
        </a:p>
      </dgm:t>
    </dgm:pt>
    <dgm:pt modelId="{DBCF0802-41DA-4CA0-A2E6-D15AD9B0A562}" type="pres">
      <dgm:prSet presAssocID="{BB9C2C85-8CB9-4137-9BD2-1401C2DF18AB}" presName="accent_3" presStyleCnt="0"/>
      <dgm:spPr/>
      <dgm:t>
        <a:bodyPr/>
        <a:lstStyle/>
        <a:p>
          <a:endParaRPr lang="en-US"/>
        </a:p>
      </dgm:t>
    </dgm:pt>
    <dgm:pt modelId="{E77F9D0C-2C9F-453D-A2A9-8742B56C0B7D}" type="pres">
      <dgm:prSet presAssocID="{BB9C2C85-8CB9-4137-9BD2-1401C2DF18AB}" presName="accentRepeatNode" presStyleLbl="solidFgAcc1" presStyleIdx="2" presStyleCnt="6"/>
      <dgm:spPr/>
      <dgm:t>
        <a:bodyPr/>
        <a:lstStyle/>
        <a:p>
          <a:endParaRPr lang="en-US"/>
        </a:p>
      </dgm:t>
    </dgm:pt>
    <dgm:pt modelId="{01A69BFF-F23A-4FF7-A544-9ACC881504B9}" type="pres">
      <dgm:prSet presAssocID="{8C172DE2-F77B-4F6C-84AE-593CAA11CA53}" presName="text_4" presStyleLbl="node1" presStyleIdx="3" presStyleCnt="6">
        <dgm:presLayoutVars>
          <dgm:bulletEnabled val="1"/>
        </dgm:presLayoutVars>
      </dgm:prSet>
      <dgm:spPr/>
      <dgm:t>
        <a:bodyPr/>
        <a:lstStyle/>
        <a:p>
          <a:endParaRPr lang="en-US"/>
        </a:p>
      </dgm:t>
    </dgm:pt>
    <dgm:pt modelId="{3007E253-4C16-4B47-AF78-895E3A8039C4}" type="pres">
      <dgm:prSet presAssocID="{8C172DE2-F77B-4F6C-84AE-593CAA11CA53}" presName="accent_4" presStyleCnt="0"/>
      <dgm:spPr/>
      <dgm:t>
        <a:bodyPr/>
        <a:lstStyle/>
        <a:p>
          <a:endParaRPr lang="en-US"/>
        </a:p>
      </dgm:t>
    </dgm:pt>
    <dgm:pt modelId="{04495D26-36A3-4CB7-B947-48F345ED489F}" type="pres">
      <dgm:prSet presAssocID="{8C172DE2-F77B-4F6C-84AE-593CAA11CA53}" presName="accentRepeatNode" presStyleLbl="solidFgAcc1" presStyleIdx="3" presStyleCnt="6"/>
      <dgm:spPr/>
      <dgm:t>
        <a:bodyPr/>
        <a:lstStyle/>
        <a:p>
          <a:endParaRPr lang="en-US"/>
        </a:p>
      </dgm:t>
    </dgm:pt>
    <dgm:pt modelId="{0F34AA76-1817-42DD-8E03-E8967AAE9B81}" type="pres">
      <dgm:prSet presAssocID="{FC84EAD0-4EA1-4B1B-9623-1216C1A6B204}" presName="text_5" presStyleLbl="node1" presStyleIdx="4" presStyleCnt="6">
        <dgm:presLayoutVars>
          <dgm:bulletEnabled val="1"/>
        </dgm:presLayoutVars>
      </dgm:prSet>
      <dgm:spPr/>
      <dgm:t>
        <a:bodyPr/>
        <a:lstStyle/>
        <a:p>
          <a:endParaRPr lang="en-US"/>
        </a:p>
      </dgm:t>
    </dgm:pt>
    <dgm:pt modelId="{074B7503-9536-470E-B40E-DDBA02FBD9F9}" type="pres">
      <dgm:prSet presAssocID="{FC84EAD0-4EA1-4B1B-9623-1216C1A6B204}" presName="accent_5" presStyleCnt="0"/>
      <dgm:spPr/>
      <dgm:t>
        <a:bodyPr/>
        <a:lstStyle/>
        <a:p>
          <a:endParaRPr lang="en-US"/>
        </a:p>
      </dgm:t>
    </dgm:pt>
    <dgm:pt modelId="{09FE9562-D36B-4EF9-951F-58E2057B500B}" type="pres">
      <dgm:prSet presAssocID="{FC84EAD0-4EA1-4B1B-9623-1216C1A6B204}" presName="accentRepeatNode" presStyleLbl="solidFgAcc1" presStyleIdx="4" presStyleCnt="6"/>
      <dgm:spPr/>
      <dgm:t>
        <a:bodyPr/>
        <a:lstStyle/>
        <a:p>
          <a:endParaRPr lang="en-US"/>
        </a:p>
      </dgm:t>
    </dgm:pt>
    <dgm:pt modelId="{3429F9BF-E2FC-45AC-BB6A-51E4289D8482}" type="pres">
      <dgm:prSet presAssocID="{70999C28-5917-40A9-92EB-532746351A99}" presName="text_6" presStyleLbl="node1" presStyleIdx="5" presStyleCnt="6">
        <dgm:presLayoutVars>
          <dgm:bulletEnabled val="1"/>
        </dgm:presLayoutVars>
      </dgm:prSet>
      <dgm:spPr/>
      <dgm:t>
        <a:bodyPr/>
        <a:lstStyle/>
        <a:p>
          <a:endParaRPr lang="en-US"/>
        </a:p>
      </dgm:t>
    </dgm:pt>
    <dgm:pt modelId="{0156C7D1-6778-462B-86A5-25688E6A7F18}" type="pres">
      <dgm:prSet presAssocID="{70999C28-5917-40A9-92EB-532746351A99}" presName="accent_6" presStyleCnt="0"/>
      <dgm:spPr/>
      <dgm:t>
        <a:bodyPr/>
        <a:lstStyle/>
        <a:p>
          <a:endParaRPr lang="en-US"/>
        </a:p>
      </dgm:t>
    </dgm:pt>
    <dgm:pt modelId="{03E30944-739E-4D09-80CC-A103DCC1585A}" type="pres">
      <dgm:prSet presAssocID="{70999C28-5917-40A9-92EB-532746351A99}" presName="accentRepeatNode" presStyleLbl="solidFgAcc1" presStyleIdx="5" presStyleCnt="6"/>
      <dgm:spPr/>
      <dgm:t>
        <a:bodyPr/>
        <a:lstStyle/>
        <a:p>
          <a:endParaRPr lang="en-US"/>
        </a:p>
      </dgm:t>
    </dgm:pt>
  </dgm:ptLst>
  <dgm:cxnLst>
    <dgm:cxn modelId="{34D50D44-BF0A-424A-8D86-C0665F0C3A64}" type="presOf" srcId="{70999C28-5917-40A9-92EB-532746351A99}" destId="{3429F9BF-E2FC-45AC-BB6A-51E4289D8482}" srcOrd="0" destOrd="0" presId="urn:microsoft.com/office/officeart/2008/layout/VerticalCurvedList"/>
    <dgm:cxn modelId="{00D0D06C-AD7E-4E89-997C-106A8B84A9CD}" srcId="{8C8D7B56-9EDE-4896-9A68-28C86A77AE95}" destId="{93CDA77D-616E-4350-BC06-99461FDF4C29}" srcOrd="1" destOrd="0" parTransId="{B0869756-D629-47ED-96EE-2B152BD58D26}" sibTransId="{1A7AE15C-5094-4335-BA2D-540C7B2DAF9D}"/>
    <dgm:cxn modelId="{F0EDF029-CCBA-42D9-9147-85C3C481D22D}" type="presOf" srcId="{4A7216BF-7928-4A45-95FB-8014F508C82B}" destId="{2CFE41E1-2220-45A5-AB41-7D059BC84AFA}" srcOrd="0" destOrd="0" presId="urn:microsoft.com/office/officeart/2008/layout/VerticalCurvedList"/>
    <dgm:cxn modelId="{93A04CB5-492F-48D4-818E-2008B69F556B}" type="presOf" srcId="{8C8D7B56-9EDE-4896-9A68-28C86A77AE95}" destId="{1A7527D1-BC6D-4456-B37F-C1CB9DB225D7}" srcOrd="0" destOrd="0" presId="urn:microsoft.com/office/officeart/2008/layout/VerticalCurvedList"/>
    <dgm:cxn modelId="{43DF2C56-5173-4771-8AD3-54C1C5571A2E}" type="presOf" srcId="{93CDA77D-616E-4350-BC06-99461FDF4C29}" destId="{9A9A6120-2280-4BD7-8638-B07D22E064BD}" srcOrd="0" destOrd="0" presId="urn:microsoft.com/office/officeart/2008/layout/VerticalCurvedList"/>
    <dgm:cxn modelId="{5502ABA9-55FC-405A-A89C-7B11AD307374}" srcId="{8C8D7B56-9EDE-4896-9A68-28C86A77AE95}" destId="{8C172DE2-F77B-4F6C-84AE-593CAA11CA53}" srcOrd="3" destOrd="0" parTransId="{3DB66284-B617-47CE-9675-5C92314F7A29}" sibTransId="{F82E5AF1-BE43-406F-964A-C0A5B1110255}"/>
    <dgm:cxn modelId="{AAC6892C-54DE-4897-9EB9-CAAED9D42F69}" srcId="{8C8D7B56-9EDE-4896-9A68-28C86A77AE95}" destId="{70999C28-5917-40A9-92EB-532746351A99}" srcOrd="5" destOrd="0" parTransId="{B31C01AC-2051-4761-8757-3EC83A6EA2BF}" sibTransId="{39D6A3A5-3174-4AE6-AD0C-45D40A405E54}"/>
    <dgm:cxn modelId="{B80539A9-5AD3-4CC0-9AE5-0F50E21D5241}" type="presOf" srcId="{BB9C2C85-8CB9-4137-9BD2-1401C2DF18AB}" destId="{71AE06D0-99F0-430E-8B53-E9E3932931E5}" srcOrd="0" destOrd="0" presId="urn:microsoft.com/office/officeart/2008/layout/VerticalCurvedList"/>
    <dgm:cxn modelId="{A230EB5B-D48F-4276-86AA-154810D4A6C0}" type="presOf" srcId="{FC84EAD0-4EA1-4B1B-9623-1216C1A6B204}" destId="{0F34AA76-1817-42DD-8E03-E8967AAE9B81}" srcOrd="0" destOrd="0" presId="urn:microsoft.com/office/officeart/2008/layout/VerticalCurvedList"/>
    <dgm:cxn modelId="{379442AF-D80C-4DFA-B2F2-110889F1E755}" srcId="{8C8D7B56-9EDE-4896-9A68-28C86A77AE95}" destId="{5B9BF51F-4F82-4129-ABF8-87121D8978C2}" srcOrd="0" destOrd="0" parTransId="{79F08039-73FE-4EA5-B2D6-765115AC69D6}" sibTransId="{4A7216BF-7928-4A45-95FB-8014F508C82B}"/>
    <dgm:cxn modelId="{FC4377F9-512E-4FC4-A3CF-057BB208EAC6}" srcId="{8C8D7B56-9EDE-4896-9A68-28C86A77AE95}" destId="{FC84EAD0-4EA1-4B1B-9623-1216C1A6B204}" srcOrd="4" destOrd="0" parTransId="{2FB8248D-5587-4480-96D2-E062F6C6EB1B}" sibTransId="{323839E8-B753-4198-A5A6-7E4C230C6F31}"/>
    <dgm:cxn modelId="{DF7AB103-B7D3-40B1-BB08-5A7A8E13A379}" type="presOf" srcId="{8C172DE2-F77B-4F6C-84AE-593CAA11CA53}" destId="{01A69BFF-F23A-4FF7-A544-9ACC881504B9}" srcOrd="0" destOrd="0" presId="urn:microsoft.com/office/officeart/2008/layout/VerticalCurvedList"/>
    <dgm:cxn modelId="{421C2BBF-09AC-434F-8D40-8B0850D26939}" type="presOf" srcId="{5B9BF51F-4F82-4129-ABF8-87121D8978C2}" destId="{1422B65C-83AB-4F56-80C6-E88661C73798}" srcOrd="0" destOrd="0" presId="urn:microsoft.com/office/officeart/2008/layout/VerticalCurvedList"/>
    <dgm:cxn modelId="{5FF11D3C-ED22-44DF-ABFC-07851873C103}" srcId="{8C8D7B56-9EDE-4896-9A68-28C86A77AE95}" destId="{BB9C2C85-8CB9-4137-9BD2-1401C2DF18AB}" srcOrd="2" destOrd="0" parTransId="{FE99D592-DB34-460D-AC1E-C0BFCBE41DB3}" sibTransId="{E940B6D1-8065-49B9-9E51-ECDD08629812}"/>
    <dgm:cxn modelId="{A51FD06B-E442-4DAE-9393-278AAFFCA5B8}" type="presParOf" srcId="{1A7527D1-BC6D-4456-B37F-C1CB9DB225D7}" destId="{E95C48D3-2D61-44D0-8EA9-EC815EB7FB4E}" srcOrd="0" destOrd="0" presId="urn:microsoft.com/office/officeart/2008/layout/VerticalCurvedList"/>
    <dgm:cxn modelId="{39517318-4784-4B84-94DB-1BF23BDD366F}" type="presParOf" srcId="{E95C48D3-2D61-44D0-8EA9-EC815EB7FB4E}" destId="{824D9642-5B98-45A4-950E-80806F6C90BE}" srcOrd="0" destOrd="0" presId="urn:microsoft.com/office/officeart/2008/layout/VerticalCurvedList"/>
    <dgm:cxn modelId="{9F771A45-0E83-4AC0-8984-BED4B18233A8}" type="presParOf" srcId="{824D9642-5B98-45A4-950E-80806F6C90BE}" destId="{16D88D09-D58E-42CD-A449-A4994547B572}" srcOrd="0" destOrd="0" presId="urn:microsoft.com/office/officeart/2008/layout/VerticalCurvedList"/>
    <dgm:cxn modelId="{EA1E04BA-6D8C-4781-A5D3-813A19E6C433}" type="presParOf" srcId="{824D9642-5B98-45A4-950E-80806F6C90BE}" destId="{2CFE41E1-2220-45A5-AB41-7D059BC84AFA}" srcOrd="1" destOrd="0" presId="urn:microsoft.com/office/officeart/2008/layout/VerticalCurvedList"/>
    <dgm:cxn modelId="{E5D5F1E8-2BA6-4673-8C8D-E01D1DC3314A}" type="presParOf" srcId="{824D9642-5B98-45A4-950E-80806F6C90BE}" destId="{1AB058C4-78EF-4FA2-9D6F-99670A4AFA37}" srcOrd="2" destOrd="0" presId="urn:microsoft.com/office/officeart/2008/layout/VerticalCurvedList"/>
    <dgm:cxn modelId="{9269E14C-2929-454A-9340-A270F4685099}" type="presParOf" srcId="{824D9642-5B98-45A4-950E-80806F6C90BE}" destId="{A32FF051-DB42-4651-AA2E-28BF3892DA4E}" srcOrd="3" destOrd="0" presId="urn:microsoft.com/office/officeart/2008/layout/VerticalCurvedList"/>
    <dgm:cxn modelId="{169AAC65-C21C-4A8F-8737-2D5DF3E10F09}" type="presParOf" srcId="{E95C48D3-2D61-44D0-8EA9-EC815EB7FB4E}" destId="{1422B65C-83AB-4F56-80C6-E88661C73798}" srcOrd="1" destOrd="0" presId="urn:microsoft.com/office/officeart/2008/layout/VerticalCurvedList"/>
    <dgm:cxn modelId="{8DBB8877-4FF9-4BD4-832E-5E01F175C52A}" type="presParOf" srcId="{E95C48D3-2D61-44D0-8EA9-EC815EB7FB4E}" destId="{9E53570A-2228-42CE-9ED7-2DB00A7B1802}" srcOrd="2" destOrd="0" presId="urn:microsoft.com/office/officeart/2008/layout/VerticalCurvedList"/>
    <dgm:cxn modelId="{45FE18BC-4327-4B9A-92E0-A5A22E6B3004}" type="presParOf" srcId="{9E53570A-2228-42CE-9ED7-2DB00A7B1802}" destId="{C05D6BEE-8D5A-44DD-87E9-DBBEA7BDFF30}" srcOrd="0" destOrd="0" presId="urn:microsoft.com/office/officeart/2008/layout/VerticalCurvedList"/>
    <dgm:cxn modelId="{57F414D0-66AB-4E02-8BB1-D0BDEA2B5769}" type="presParOf" srcId="{E95C48D3-2D61-44D0-8EA9-EC815EB7FB4E}" destId="{9A9A6120-2280-4BD7-8638-B07D22E064BD}" srcOrd="3" destOrd="0" presId="urn:microsoft.com/office/officeart/2008/layout/VerticalCurvedList"/>
    <dgm:cxn modelId="{20B33898-FDC5-4186-AA9E-A6854A5C54A2}" type="presParOf" srcId="{E95C48D3-2D61-44D0-8EA9-EC815EB7FB4E}" destId="{3A764A85-22DA-485F-B252-6BCBEEE3008D}" srcOrd="4" destOrd="0" presId="urn:microsoft.com/office/officeart/2008/layout/VerticalCurvedList"/>
    <dgm:cxn modelId="{D47A041C-73FF-49D1-9688-B36FC8650255}" type="presParOf" srcId="{3A764A85-22DA-485F-B252-6BCBEEE3008D}" destId="{C24785CB-1456-4F6B-925B-F0ED62188ABE}" srcOrd="0" destOrd="0" presId="urn:microsoft.com/office/officeart/2008/layout/VerticalCurvedList"/>
    <dgm:cxn modelId="{C2A6511D-01E6-44F6-8198-A430A57B07BD}" type="presParOf" srcId="{E95C48D3-2D61-44D0-8EA9-EC815EB7FB4E}" destId="{71AE06D0-99F0-430E-8B53-E9E3932931E5}" srcOrd="5" destOrd="0" presId="urn:microsoft.com/office/officeart/2008/layout/VerticalCurvedList"/>
    <dgm:cxn modelId="{D86224C5-418B-479F-98F3-A212E352C8A1}" type="presParOf" srcId="{E95C48D3-2D61-44D0-8EA9-EC815EB7FB4E}" destId="{DBCF0802-41DA-4CA0-A2E6-D15AD9B0A562}" srcOrd="6" destOrd="0" presId="urn:microsoft.com/office/officeart/2008/layout/VerticalCurvedList"/>
    <dgm:cxn modelId="{191230AE-3095-4521-85A2-01F1285C46FF}" type="presParOf" srcId="{DBCF0802-41DA-4CA0-A2E6-D15AD9B0A562}" destId="{E77F9D0C-2C9F-453D-A2A9-8742B56C0B7D}" srcOrd="0" destOrd="0" presId="urn:microsoft.com/office/officeart/2008/layout/VerticalCurvedList"/>
    <dgm:cxn modelId="{3F18A230-7E3C-4975-8BD2-0582B1A3028A}" type="presParOf" srcId="{E95C48D3-2D61-44D0-8EA9-EC815EB7FB4E}" destId="{01A69BFF-F23A-4FF7-A544-9ACC881504B9}" srcOrd="7" destOrd="0" presId="urn:microsoft.com/office/officeart/2008/layout/VerticalCurvedList"/>
    <dgm:cxn modelId="{8ED68F15-7442-44D9-AA39-265DF61866E7}" type="presParOf" srcId="{E95C48D3-2D61-44D0-8EA9-EC815EB7FB4E}" destId="{3007E253-4C16-4B47-AF78-895E3A8039C4}" srcOrd="8" destOrd="0" presId="urn:microsoft.com/office/officeart/2008/layout/VerticalCurvedList"/>
    <dgm:cxn modelId="{2E5F639B-7FE5-4018-8D52-86AC726F52DA}" type="presParOf" srcId="{3007E253-4C16-4B47-AF78-895E3A8039C4}" destId="{04495D26-36A3-4CB7-B947-48F345ED489F}" srcOrd="0" destOrd="0" presId="urn:microsoft.com/office/officeart/2008/layout/VerticalCurvedList"/>
    <dgm:cxn modelId="{ABE1D6A2-D61F-4BDE-9F3C-FD1F00CE0C94}" type="presParOf" srcId="{E95C48D3-2D61-44D0-8EA9-EC815EB7FB4E}" destId="{0F34AA76-1817-42DD-8E03-E8967AAE9B81}" srcOrd="9" destOrd="0" presId="urn:microsoft.com/office/officeart/2008/layout/VerticalCurvedList"/>
    <dgm:cxn modelId="{081C85EA-026A-41EF-8567-9CF160D41448}" type="presParOf" srcId="{E95C48D3-2D61-44D0-8EA9-EC815EB7FB4E}" destId="{074B7503-9536-470E-B40E-DDBA02FBD9F9}" srcOrd="10" destOrd="0" presId="urn:microsoft.com/office/officeart/2008/layout/VerticalCurvedList"/>
    <dgm:cxn modelId="{3E3F732F-4C1F-44E7-AB38-9CCCAC4C364F}" type="presParOf" srcId="{074B7503-9536-470E-B40E-DDBA02FBD9F9}" destId="{09FE9562-D36B-4EF9-951F-58E2057B500B}" srcOrd="0" destOrd="0" presId="urn:microsoft.com/office/officeart/2008/layout/VerticalCurvedList"/>
    <dgm:cxn modelId="{79E1A602-45E4-4A33-BC9B-090B25BE78F7}" type="presParOf" srcId="{E95C48D3-2D61-44D0-8EA9-EC815EB7FB4E}" destId="{3429F9BF-E2FC-45AC-BB6A-51E4289D8482}" srcOrd="11" destOrd="0" presId="urn:microsoft.com/office/officeart/2008/layout/VerticalCurvedList"/>
    <dgm:cxn modelId="{4987B24B-9AB2-488C-9D98-212B935CC3F5}" type="presParOf" srcId="{E95C48D3-2D61-44D0-8EA9-EC815EB7FB4E}" destId="{0156C7D1-6778-462B-86A5-25688E6A7F18}" srcOrd="12" destOrd="0" presId="urn:microsoft.com/office/officeart/2008/layout/VerticalCurvedList"/>
    <dgm:cxn modelId="{D042AFDE-5176-4A27-B18B-9CBD152E5A5F}" type="presParOf" srcId="{0156C7D1-6778-462B-86A5-25688E6A7F18}" destId="{03E30944-739E-4D09-80CC-A103DCC158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8D7B56-9EDE-4896-9A68-28C86A77AE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5B9BF51F-4F82-4129-ABF8-87121D8978C2}">
      <dgm:prSet phldrT="[Text]" custT="1"/>
      <dgm:spPr/>
      <dgm:t>
        <a:bodyPr/>
        <a:lstStyle/>
        <a:p>
          <a:r>
            <a:rPr lang="en-GB" sz="2800" dirty="0" smtClean="0"/>
            <a:t>Multiple modes for e-Way Bill generation </a:t>
          </a:r>
          <a:endParaRPr lang="en-US" sz="2800" dirty="0"/>
        </a:p>
      </dgm:t>
    </dgm:pt>
    <dgm:pt modelId="{79F08039-73FE-4EA5-B2D6-765115AC69D6}" type="parTrans" cxnId="{379442AF-D80C-4DFA-B2F2-110889F1E755}">
      <dgm:prSet/>
      <dgm:spPr/>
      <dgm:t>
        <a:bodyPr/>
        <a:lstStyle/>
        <a:p>
          <a:endParaRPr lang="en-US" sz="2000"/>
        </a:p>
      </dgm:t>
    </dgm:pt>
    <dgm:pt modelId="{4A7216BF-7928-4A45-95FB-8014F508C82B}" type="sibTrans" cxnId="{379442AF-D80C-4DFA-B2F2-110889F1E755}">
      <dgm:prSet/>
      <dgm:spPr/>
      <dgm:t>
        <a:bodyPr/>
        <a:lstStyle/>
        <a:p>
          <a:endParaRPr lang="en-US" sz="2000"/>
        </a:p>
      </dgm:t>
    </dgm:pt>
    <dgm:pt modelId="{93CDA77D-616E-4350-BC06-99461FDF4C29}">
      <dgm:prSet phldrT="[Text]" custT="1"/>
      <dgm:spPr/>
      <dgm:t>
        <a:bodyPr/>
        <a:lstStyle/>
        <a:p>
          <a:r>
            <a:rPr lang="en-GB" sz="2800" dirty="0" smtClean="0"/>
            <a:t>Managing sub-users and Roles </a:t>
          </a:r>
          <a:endParaRPr lang="en-US" sz="2800" dirty="0"/>
        </a:p>
      </dgm:t>
    </dgm:pt>
    <dgm:pt modelId="{B0869756-D629-47ED-96EE-2B152BD58D26}" type="parTrans" cxnId="{00D0D06C-AD7E-4E89-997C-106A8B84A9CD}">
      <dgm:prSet/>
      <dgm:spPr/>
      <dgm:t>
        <a:bodyPr/>
        <a:lstStyle/>
        <a:p>
          <a:endParaRPr lang="en-US" sz="2000"/>
        </a:p>
      </dgm:t>
    </dgm:pt>
    <dgm:pt modelId="{1A7AE15C-5094-4335-BA2D-540C7B2DAF9D}" type="sibTrans" cxnId="{00D0D06C-AD7E-4E89-997C-106A8B84A9CD}">
      <dgm:prSet/>
      <dgm:spPr/>
      <dgm:t>
        <a:bodyPr/>
        <a:lstStyle/>
        <a:p>
          <a:endParaRPr lang="en-US" sz="2000"/>
        </a:p>
      </dgm:t>
    </dgm:pt>
    <dgm:pt modelId="{BB9C2C85-8CB9-4137-9BD2-1401C2DF18AB}">
      <dgm:prSet phldrT="[Text]" custT="1"/>
      <dgm:spPr/>
      <dgm:t>
        <a:bodyPr/>
        <a:lstStyle/>
        <a:p>
          <a:r>
            <a:rPr lang="en-GB" sz="2800" dirty="0" smtClean="0"/>
            <a:t>Generating GSTR-1 from the e-Way Bills </a:t>
          </a:r>
          <a:endParaRPr lang="en-US" sz="2800" dirty="0"/>
        </a:p>
      </dgm:t>
    </dgm:pt>
    <dgm:pt modelId="{FE99D592-DB34-460D-AC1E-C0BFCBE41DB3}" type="parTrans" cxnId="{5FF11D3C-ED22-44DF-ABFC-07851873C103}">
      <dgm:prSet/>
      <dgm:spPr/>
      <dgm:t>
        <a:bodyPr/>
        <a:lstStyle/>
        <a:p>
          <a:endParaRPr lang="en-US" sz="2000"/>
        </a:p>
      </dgm:t>
    </dgm:pt>
    <dgm:pt modelId="{E940B6D1-8065-49B9-9E51-ECDD08629812}" type="sibTrans" cxnId="{5FF11D3C-ED22-44DF-ABFC-07851873C103}">
      <dgm:prSet/>
      <dgm:spPr/>
      <dgm:t>
        <a:bodyPr/>
        <a:lstStyle/>
        <a:p>
          <a:endParaRPr lang="en-US" sz="2000"/>
        </a:p>
      </dgm:t>
    </dgm:pt>
    <dgm:pt modelId="{FC84EAD0-4EA1-4B1B-9623-1216C1A6B204}">
      <dgm:prSet phldrT="[Text]" custT="1"/>
      <dgm:spPr/>
      <dgm:t>
        <a:bodyPr/>
        <a:lstStyle/>
        <a:p>
          <a:r>
            <a:rPr lang="en-GB" sz="2800" dirty="0" smtClean="0"/>
            <a:t>Alerting through Online and SMS </a:t>
          </a:r>
          <a:endParaRPr lang="en-US" sz="2800" dirty="0"/>
        </a:p>
      </dgm:t>
    </dgm:pt>
    <dgm:pt modelId="{2FB8248D-5587-4480-96D2-E062F6C6EB1B}" type="parTrans" cxnId="{FC4377F9-512E-4FC4-A3CF-057BB208EAC6}">
      <dgm:prSet/>
      <dgm:spPr/>
      <dgm:t>
        <a:bodyPr/>
        <a:lstStyle/>
        <a:p>
          <a:endParaRPr lang="en-US" sz="2000"/>
        </a:p>
      </dgm:t>
    </dgm:pt>
    <dgm:pt modelId="{323839E8-B753-4198-A5A6-7E4C230C6F31}" type="sibTrans" cxnId="{FC4377F9-512E-4FC4-A3CF-057BB208EAC6}">
      <dgm:prSet/>
      <dgm:spPr/>
      <dgm:t>
        <a:bodyPr/>
        <a:lstStyle/>
        <a:p>
          <a:endParaRPr lang="en-US" sz="2000"/>
        </a:p>
      </dgm:t>
    </dgm:pt>
    <dgm:pt modelId="{2CB584CE-538E-4B6A-8556-D8CA888CB1DE}">
      <dgm:prSet phldrT="[Text]" custT="1"/>
      <dgm:spPr/>
      <dgm:t>
        <a:bodyPr/>
        <a:lstStyle/>
        <a:p>
          <a:r>
            <a:rPr lang="en-GB" sz="2800" dirty="0" smtClean="0"/>
            <a:t>QR code on the e-Way Bill </a:t>
          </a:r>
          <a:endParaRPr lang="en-US" sz="2800" dirty="0"/>
        </a:p>
      </dgm:t>
    </dgm:pt>
    <dgm:pt modelId="{24E8DF02-2660-430E-A067-E5B14ED89A74}" type="parTrans" cxnId="{486CD269-960F-4C1F-B859-A17B8AC41380}">
      <dgm:prSet/>
      <dgm:spPr/>
      <dgm:t>
        <a:bodyPr/>
        <a:lstStyle/>
        <a:p>
          <a:endParaRPr lang="en-US" sz="2000"/>
        </a:p>
      </dgm:t>
    </dgm:pt>
    <dgm:pt modelId="{0C5533AC-7F25-4709-B5CC-E1A6174893D9}" type="sibTrans" cxnId="{486CD269-960F-4C1F-B859-A17B8AC41380}">
      <dgm:prSet/>
      <dgm:spPr/>
      <dgm:t>
        <a:bodyPr/>
        <a:lstStyle/>
        <a:p>
          <a:endParaRPr lang="en-US" sz="2000"/>
        </a:p>
      </dgm:t>
    </dgm:pt>
    <dgm:pt modelId="{1A7527D1-BC6D-4456-B37F-C1CB9DB225D7}" type="pres">
      <dgm:prSet presAssocID="{8C8D7B56-9EDE-4896-9A68-28C86A77AE95}" presName="Name0" presStyleCnt="0">
        <dgm:presLayoutVars>
          <dgm:chMax val="7"/>
          <dgm:chPref val="7"/>
          <dgm:dir/>
        </dgm:presLayoutVars>
      </dgm:prSet>
      <dgm:spPr/>
      <dgm:t>
        <a:bodyPr/>
        <a:lstStyle/>
        <a:p>
          <a:endParaRPr lang="en-US"/>
        </a:p>
      </dgm:t>
    </dgm:pt>
    <dgm:pt modelId="{E95C48D3-2D61-44D0-8EA9-EC815EB7FB4E}" type="pres">
      <dgm:prSet presAssocID="{8C8D7B56-9EDE-4896-9A68-28C86A77AE95}" presName="Name1" presStyleCnt="0"/>
      <dgm:spPr/>
      <dgm:t>
        <a:bodyPr/>
        <a:lstStyle/>
        <a:p>
          <a:endParaRPr lang="en-US"/>
        </a:p>
      </dgm:t>
    </dgm:pt>
    <dgm:pt modelId="{824D9642-5B98-45A4-950E-80806F6C90BE}" type="pres">
      <dgm:prSet presAssocID="{8C8D7B56-9EDE-4896-9A68-28C86A77AE95}" presName="cycle" presStyleCnt="0"/>
      <dgm:spPr/>
      <dgm:t>
        <a:bodyPr/>
        <a:lstStyle/>
        <a:p>
          <a:endParaRPr lang="en-US"/>
        </a:p>
      </dgm:t>
    </dgm:pt>
    <dgm:pt modelId="{16D88D09-D58E-42CD-A449-A4994547B572}" type="pres">
      <dgm:prSet presAssocID="{8C8D7B56-9EDE-4896-9A68-28C86A77AE95}" presName="srcNode" presStyleLbl="node1" presStyleIdx="0" presStyleCnt="5"/>
      <dgm:spPr/>
      <dgm:t>
        <a:bodyPr/>
        <a:lstStyle/>
        <a:p>
          <a:endParaRPr lang="en-US"/>
        </a:p>
      </dgm:t>
    </dgm:pt>
    <dgm:pt modelId="{2CFE41E1-2220-45A5-AB41-7D059BC84AFA}" type="pres">
      <dgm:prSet presAssocID="{8C8D7B56-9EDE-4896-9A68-28C86A77AE95}" presName="conn" presStyleLbl="parChTrans1D2" presStyleIdx="0" presStyleCnt="1"/>
      <dgm:spPr/>
      <dgm:t>
        <a:bodyPr/>
        <a:lstStyle/>
        <a:p>
          <a:endParaRPr lang="en-US"/>
        </a:p>
      </dgm:t>
    </dgm:pt>
    <dgm:pt modelId="{1AB058C4-78EF-4FA2-9D6F-99670A4AFA37}" type="pres">
      <dgm:prSet presAssocID="{8C8D7B56-9EDE-4896-9A68-28C86A77AE95}" presName="extraNode" presStyleLbl="node1" presStyleIdx="0" presStyleCnt="5"/>
      <dgm:spPr/>
      <dgm:t>
        <a:bodyPr/>
        <a:lstStyle/>
        <a:p>
          <a:endParaRPr lang="en-US"/>
        </a:p>
      </dgm:t>
    </dgm:pt>
    <dgm:pt modelId="{A32FF051-DB42-4651-AA2E-28BF3892DA4E}" type="pres">
      <dgm:prSet presAssocID="{8C8D7B56-9EDE-4896-9A68-28C86A77AE95}" presName="dstNode" presStyleLbl="node1" presStyleIdx="0" presStyleCnt="5"/>
      <dgm:spPr/>
      <dgm:t>
        <a:bodyPr/>
        <a:lstStyle/>
        <a:p>
          <a:endParaRPr lang="en-US"/>
        </a:p>
      </dgm:t>
    </dgm:pt>
    <dgm:pt modelId="{1422B65C-83AB-4F56-80C6-E88661C73798}" type="pres">
      <dgm:prSet presAssocID="{5B9BF51F-4F82-4129-ABF8-87121D8978C2}" presName="text_1" presStyleLbl="node1" presStyleIdx="0" presStyleCnt="5">
        <dgm:presLayoutVars>
          <dgm:bulletEnabled val="1"/>
        </dgm:presLayoutVars>
      </dgm:prSet>
      <dgm:spPr/>
      <dgm:t>
        <a:bodyPr/>
        <a:lstStyle/>
        <a:p>
          <a:endParaRPr lang="en-US"/>
        </a:p>
      </dgm:t>
    </dgm:pt>
    <dgm:pt modelId="{9E53570A-2228-42CE-9ED7-2DB00A7B1802}" type="pres">
      <dgm:prSet presAssocID="{5B9BF51F-4F82-4129-ABF8-87121D8978C2}" presName="accent_1" presStyleCnt="0"/>
      <dgm:spPr/>
      <dgm:t>
        <a:bodyPr/>
        <a:lstStyle/>
        <a:p>
          <a:endParaRPr lang="en-US"/>
        </a:p>
      </dgm:t>
    </dgm:pt>
    <dgm:pt modelId="{C05D6BEE-8D5A-44DD-87E9-DBBEA7BDFF30}" type="pres">
      <dgm:prSet presAssocID="{5B9BF51F-4F82-4129-ABF8-87121D8978C2}" presName="accentRepeatNode" presStyleLbl="solidFgAcc1" presStyleIdx="0" presStyleCnt="5"/>
      <dgm:spPr/>
      <dgm:t>
        <a:bodyPr/>
        <a:lstStyle/>
        <a:p>
          <a:endParaRPr lang="en-US"/>
        </a:p>
      </dgm:t>
    </dgm:pt>
    <dgm:pt modelId="{9A9A6120-2280-4BD7-8638-B07D22E064BD}" type="pres">
      <dgm:prSet presAssocID="{93CDA77D-616E-4350-BC06-99461FDF4C29}" presName="text_2" presStyleLbl="node1" presStyleIdx="1" presStyleCnt="5">
        <dgm:presLayoutVars>
          <dgm:bulletEnabled val="1"/>
        </dgm:presLayoutVars>
      </dgm:prSet>
      <dgm:spPr/>
      <dgm:t>
        <a:bodyPr/>
        <a:lstStyle/>
        <a:p>
          <a:endParaRPr lang="en-US"/>
        </a:p>
      </dgm:t>
    </dgm:pt>
    <dgm:pt modelId="{3A764A85-22DA-485F-B252-6BCBEEE3008D}" type="pres">
      <dgm:prSet presAssocID="{93CDA77D-616E-4350-BC06-99461FDF4C29}" presName="accent_2" presStyleCnt="0"/>
      <dgm:spPr/>
      <dgm:t>
        <a:bodyPr/>
        <a:lstStyle/>
        <a:p>
          <a:endParaRPr lang="en-US"/>
        </a:p>
      </dgm:t>
    </dgm:pt>
    <dgm:pt modelId="{C24785CB-1456-4F6B-925B-F0ED62188ABE}" type="pres">
      <dgm:prSet presAssocID="{93CDA77D-616E-4350-BC06-99461FDF4C29}" presName="accentRepeatNode" presStyleLbl="solidFgAcc1" presStyleIdx="1" presStyleCnt="5"/>
      <dgm:spPr/>
      <dgm:t>
        <a:bodyPr/>
        <a:lstStyle/>
        <a:p>
          <a:endParaRPr lang="en-US"/>
        </a:p>
      </dgm:t>
    </dgm:pt>
    <dgm:pt modelId="{71AE06D0-99F0-430E-8B53-E9E3932931E5}" type="pres">
      <dgm:prSet presAssocID="{BB9C2C85-8CB9-4137-9BD2-1401C2DF18AB}" presName="text_3" presStyleLbl="node1" presStyleIdx="2" presStyleCnt="5">
        <dgm:presLayoutVars>
          <dgm:bulletEnabled val="1"/>
        </dgm:presLayoutVars>
      </dgm:prSet>
      <dgm:spPr/>
      <dgm:t>
        <a:bodyPr/>
        <a:lstStyle/>
        <a:p>
          <a:endParaRPr lang="en-US"/>
        </a:p>
      </dgm:t>
    </dgm:pt>
    <dgm:pt modelId="{DBCF0802-41DA-4CA0-A2E6-D15AD9B0A562}" type="pres">
      <dgm:prSet presAssocID="{BB9C2C85-8CB9-4137-9BD2-1401C2DF18AB}" presName="accent_3" presStyleCnt="0"/>
      <dgm:spPr/>
      <dgm:t>
        <a:bodyPr/>
        <a:lstStyle/>
        <a:p>
          <a:endParaRPr lang="en-US"/>
        </a:p>
      </dgm:t>
    </dgm:pt>
    <dgm:pt modelId="{E77F9D0C-2C9F-453D-A2A9-8742B56C0B7D}" type="pres">
      <dgm:prSet presAssocID="{BB9C2C85-8CB9-4137-9BD2-1401C2DF18AB}" presName="accentRepeatNode" presStyleLbl="solidFgAcc1" presStyleIdx="2" presStyleCnt="5"/>
      <dgm:spPr/>
      <dgm:t>
        <a:bodyPr/>
        <a:lstStyle/>
        <a:p>
          <a:endParaRPr lang="en-US"/>
        </a:p>
      </dgm:t>
    </dgm:pt>
    <dgm:pt modelId="{DAACA8F0-3EA2-42F3-B5C4-44BD45CA9580}" type="pres">
      <dgm:prSet presAssocID="{FC84EAD0-4EA1-4B1B-9623-1216C1A6B204}" presName="text_4" presStyleLbl="node1" presStyleIdx="3" presStyleCnt="5">
        <dgm:presLayoutVars>
          <dgm:bulletEnabled val="1"/>
        </dgm:presLayoutVars>
      </dgm:prSet>
      <dgm:spPr/>
      <dgm:t>
        <a:bodyPr/>
        <a:lstStyle/>
        <a:p>
          <a:endParaRPr lang="en-US"/>
        </a:p>
      </dgm:t>
    </dgm:pt>
    <dgm:pt modelId="{80270673-5B90-4722-8A27-9160E64E96DF}" type="pres">
      <dgm:prSet presAssocID="{FC84EAD0-4EA1-4B1B-9623-1216C1A6B204}" presName="accent_4" presStyleCnt="0"/>
      <dgm:spPr/>
      <dgm:t>
        <a:bodyPr/>
        <a:lstStyle/>
        <a:p>
          <a:endParaRPr lang="en-US"/>
        </a:p>
      </dgm:t>
    </dgm:pt>
    <dgm:pt modelId="{09FE9562-D36B-4EF9-951F-58E2057B500B}" type="pres">
      <dgm:prSet presAssocID="{FC84EAD0-4EA1-4B1B-9623-1216C1A6B204}" presName="accentRepeatNode" presStyleLbl="solidFgAcc1" presStyleIdx="3" presStyleCnt="5"/>
      <dgm:spPr/>
      <dgm:t>
        <a:bodyPr/>
        <a:lstStyle/>
        <a:p>
          <a:endParaRPr lang="en-US"/>
        </a:p>
      </dgm:t>
    </dgm:pt>
    <dgm:pt modelId="{5B21C0EE-6999-4522-AAB8-13EACF3DE124}" type="pres">
      <dgm:prSet presAssocID="{2CB584CE-538E-4B6A-8556-D8CA888CB1DE}" presName="text_5" presStyleLbl="node1" presStyleIdx="4" presStyleCnt="5">
        <dgm:presLayoutVars>
          <dgm:bulletEnabled val="1"/>
        </dgm:presLayoutVars>
      </dgm:prSet>
      <dgm:spPr/>
      <dgm:t>
        <a:bodyPr/>
        <a:lstStyle/>
        <a:p>
          <a:endParaRPr lang="en-US"/>
        </a:p>
      </dgm:t>
    </dgm:pt>
    <dgm:pt modelId="{F03D2B01-B217-4B63-933B-A1A61E65B50D}" type="pres">
      <dgm:prSet presAssocID="{2CB584CE-538E-4B6A-8556-D8CA888CB1DE}" presName="accent_5" presStyleCnt="0"/>
      <dgm:spPr/>
      <dgm:t>
        <a:bodyPr/>
        <a:lstStyle/>
        <a:p>
          <a:endParaRPr lang="en-US"/>
        </a:p>
      </dgm:t>
    </dgm:pt>
    <dgm:pt modelId="{926AC808-0919-410F-A486-87EE0E66314A}" type="pres">
      <dgm:prSet presAssocID="{2CB584CE-538E-4B6A-8556-D8CA888CB1DE}" presName="accentRepeatNode" presStyleLbl="solidFgAcc1" presStyleIdx="4" presStyleCnt="5"/>
      <dgm:spPr/>
      <dgm:t>
        <a:bodyPr/>
        <a:lstStyle/>
        <a:p>
          <a:endParaRPr lang="en-US"/>
        </a:p>
      </dgm:t>
    </dgm:pt>
  </dgm:ptLst>
  <dgm:cxnLst>
    <dgm:cxn modelId="{89DA285D-15EB-4E8A-BE66-61CB0BB22A65}" type="presOf" srcId="{BB9C2C85-8CB9-4137-9BD2-1401C2DF18AB}" destId="{71AE06D0-99F0-430E-8B53-E9E3932931E5}" srcOrd="0" destOrd="0" presId="urn:microsoft.com/office/officeart/2008/layout/VerticalCurvedList"/>
    <dgm:cxn modelId="{00D0D06C-AD7E-4E89-997C-106A8B84A9CD}" srcId="{8C8D7B56-9EDE-4896-9A68-28C86A77AE95}" destId="{93CDA77D-616E-4350-BC06-99461FDF4C29}" srcOrd="1" destOrd="0" parTransId="{B0869756-D629-47ED-96EE-2B152BD58D26}" sibTransId="{1A7AE15C-5094-4335-BA2D-540C7B2DAF9D}"/>
    <dgm:cxn modelId="{A3415390-A811-4E1C-86A2-AB912AD4C6E1}" type="presOf" srcId="{2CB584CE-538E-4B6A-8556-D8CA888CB1DE}" destId="{5B21C0EE-6999-4522-AAB8-13EACF3DE124}" srcOrd="0" destOrd="0" presId="urn:microsoft.com/office/officeart/2008/layout/VerticalCurvedList"/>
    <dgm:cxn modelId="{4D6F9EEF-0E5F-472D-98EF-3D57824A44F4}" type="presOf" srcId="{FC84EAD0-4EA1-4B1B-9623-1216C1A6B204}" destId="{DAACA8F0-3EA2-42F3-B5C4-44BD45CA9580}" srcOrd="0" destOrd="0" presId="urn:microsoft.com/office/officeart/2008/layout/VerticalCurvedList"/>
    <dgm:cxn modelId="{AB6FEF24-AC78-48D4-80AB-5FCA665E1E31}" type="presOf" srcId="{4A7216BF-7928-4A45-95FB-8014F508C82B}" destId="{2CFE41E1-2220-45A5-AB41-7D059BC84AFA}" srcOrd="0" destOrd="0" presId="urn:microsoft.com/office/officeart/2008/layout/VerticalCurvedList"/>
    <dgm:cxn modelId="{486CD269-960F-4C1F-B859-A17B8AC41380}" srcId="{8C8D7B56-9EDE-4896-9A68-28C86A77AE95}" destId="{2CB584CE-538E-4B6A-8556-D8CA888CB1DE}" srcOrd="4" destOrd="0" parTransId="{24E8DF02-2660-430E-A067-E5B14ED89A74}" sibTransId="{0C5533AC-7F25-4709-B5CC-E1A6174893D9}"/>
    <dgm:cxn modelId="{8E9E6DE0-CFDA-463D-BFAA-A1A954D92D49}" type="presOf" srcId="{93CDA77D-616E-4350-BC06-99461FDF4C29}" destId="{9A9A6120-2280-4BD7-8638-B07D22E064BD}" srcOrd="0" destOrd="0" presId="urn:microsoft.com/office/officeart/2008/layout/VerticalCurvedList"/>
    <dgm:cxn modelId="{379442AF-D80C-4DFA-B2F2-110889F1E755}" srcId="{8C8D7B56-9EDE-4896-9A68-28C86A77AE95}" destId="{5B9BF51F-4F82-4129-ABF8-87121D8978C2}" srcOrd="0" destOrd="0" parTransId="{79F08039-73FE-4EA5-B2D6-765115AC69D6}" sibTransId="{4A7216BF-7928-4A45-95FB-8014F508C82B}"/>
    <dgm:cxn modelId="{FC4377F9-512E-4FC4-A3CF-057BB208EAC6}" srcId="{8C8D7B56-9EDE-4896-9A68-28C86A77AE95}" destId="{FC84EAD0-4EA1-4B1B-9623-1216C1A6B204}" srcOrd="3" destOrd="0" parTransId="{2FB8248D-5587-4480-96D2-E062F6C6EB1B}" sibTransId="{323839E8-B753-4198-A5A6-7E4C230C6F31}"/>
    <dgm:cxn modelId="{5FF11D3C-ED22-44DF-ABFC-07851873C103}" srcId="{8C8D7B56-9EDE-4896-9A68-28C86A77AE95}" destId="{BB9C2C85-8CB9-4137-9BD2-1401C2DF18AB}" srcOrd="2" destOrd="0" parTransId="{FE99D592-DB34-460D-AC1E-C0BFCBE41DB3}" sibTransId="{E940B6D1-8065-49B9-9E51-ECDD08629812}"/>
    <dgm:cxn modelId="{DAE37D06-1556-4C03-B191-9D829E58C4E9}" type="presOf" srcId="{8C8D7B56-9EDE-4896-9A68-28C86A77AE95}" destId="{1A7527D1-BC6D-4456-B37F-C1CB9DB225D7}" srcOrd="0" destOrd="0" presId="urn:microsoft.com/office/officeart/2008/layout/VerticalCurvedList"/>
    <dgm:cxn modelId="{DEF7A57D-A783-4E66-AAC4-65914249AD14}" type="presOf" srcId="{5B9BF51F-4F82-4129-ABF8-87121D8978C2}" destId="{1422B65C-83AB-4F56-80C6-E88661C73798}" srcOrd="0" destOrd="0" presId="urn:microsoft.com/office/officeart/2008/layout/VerticalCurvedList"/>
    <dgm:cxn modelId="{B0BD5B31-0F2E-4665-8BA5-C0ADF7BD5F40}" type="presParOf" srcId="{1A7527D1-BC6D-4456-B37F-C1CB9DB225D7}" destId="{E95C48D3-2D61-44D0-8EA9-EC815EB7FB4E}" srcOrd="0" destOrd="0" presId="urn:microsoft.com/office/officeart/2008/layout/VerticalCurvedList"/>
    <dgm:cxn modelId="{D62F4B5C-F738-4F8E-ADED-0F9D74DBDCF5}" type="presParOf" srcId="{E95C48D3-2D61-44D0-8EA9-EC815EB7FB4E}" destId="{824D9642-5B98-45A4-950E-80806F6C90BE}" srcOrd="0" destOrd="0" presId="urn:microsoft.com/office/officeart/2008/layout/VerticalCurvedList"/>
    <dgm:cxn modelId="{5B656D8E-E87A-4536-B18E-894A70D8125E}" type="presParOf" srcId="{824D9642-5B98-45A4-950E-80806F6C90BE}" destId="{16D88D09-D58E-42CD-A449-A4994547B572}" srcOrd="0" destOrd="0" presId="urn:microsoft.com/office/officeart/2008/layout/VerticalCurvedList"/>
    <dgm:cxn modelId="{143B18DB-32C9-4FF3-9EEE-1E421DDE9253}" type="presParOf" srcId="{824D9642-5B98-45A4-950E-80806F6C90BE}" destId="{2CFE41E1-2220-45A5-AB41-7D059BC84AFA}" srcOrd="1" destOrd="0" presId="urn:microsoft.com/office/officeart/2008/layout/VerticalCurvedList"/>
    <dgm:cxn modelId="{BE0BF6CF-A169-4436-BCF1-2F3C90EBE3EB}" type="presParOf" srcId="{824D9642-5B98-45A4-950E-80806F6C90BE}" destId="{1AB058C4-78EF-4FA2-9D6F-99670A4AFA37}" srcOrd="2" destOrd="0" presId="urn:microsoft.com/office/officeart/2008/layout/VerticalCurvedList"/>
    <dgm:cxn modelId="{0529373E-221B-4393-8033-C144598D1E5D}" type="presParOf" srcId="{824D9642-5B98-45A4-950E-80806F6C90BE}" destId="{A32FF051-DB42-4651-AA2E-28BF3892DA4E}" srcOrd="3" destOrd="0" presId="urn:microsoft.com/office/officeart/2008/layout/VerticalCurvedList"/>
    <dgm:cxn modelId="{F67619FD-7ED4-4904-9879-83F5E55F7C25}" type="presParOf" srcId="{E95C48D3-2D61-44D0-8EA9-EC815EB7FB4E}" destId="{1422B65C-83AB-4F56-80C6-E88661C73798}" srcOrd="1" destOrd="0" presId="urn:microsoft.com/office/officeart/2008/layout/VerticalCurvedList"/>
    <dgm:cxn modelId="{0E9C9D1E-D864-4BCE-84B5-E2C791CAC495}" type="presParOf" srcId="{E95C48D3-2D61-44D0-8EA9-EC815EB7FB4E}" destId="{9E53570A-2228-42CE-9ED7-2DB00A7B1802}" srcOrd="2" destOrd="0" presId="urn:microsoft.com/office/officeart/2008/layout/VerticalCurvedList"/>
    <dgm:cxn modelId="{D504385A-AE74-493A-93A9-156B965300BC}" type="presParOf" srcId="{9E53570A-2228-42CE-9ED7-2DB00A7B1802}" destId="{C05D6BEE-8D5A-44DD-87E9-DBBEA7BDFF30}" srcOrd="0" destOrd="0" presId="urn:microsoft.com/office/officeart/2008/layout/VerticalCurvedList"/>
    <dgm:cxn modelId="{9CECEA17-39D2-4CC3-87B5-2A9438ECAE5E}" type="presParOf" srcId="{E95C48D3-2D61-44D0-8EA9-EC815EB7FB4E}" destId="{9A9A6120-2280-4BD7-8638-B07D22E064BD}" srcOrd="3" destOrd="0" presId="urn:microsoft.com/office/officeart/2008/layout/VerticalCurvedList"/>
    <dgm:cxn modelId="{559BC35E-D510-4484-B02A-DEE16AC28102}" type="presParOf" srcId="{E95C48D3-2D61-44D0-8EA9-EC815EB7FB4E}" destId="{3A764A85-22DA-485F-B252-6BCBEEE3008D}" srcOrd="4" destOrd="0" presId="urn:microsoft.com/office/officeart/2008/layout/VerticalCurvedList"/>
    <dgm:cxn modelId="{544EFDEF-4DA0-4834-A5D6-4022F57BE270}" type="presParOf" srcId="{3A764A85-22DA-485F-B252-6BCBEEE3008D}" destId="{C24785CB-1456-4F6B-925B-F0ED62188ABE}" srcOrd="0" destOrd="0" presId="urn:microsoft.com/office/officeart/2008/layout/VerticalCurvedList"/>
    <dgm:cxn modelId="{8A49FC30-2175-4E40-847A-168DA154E544}" type="presParOf" srcId="{E95C48D3-2D61-44D0-8EA9-EC815EB7FB4E}" destId="{71AE06D0-99F0-430E-8B53-E9E3932931E5}" srcOrd="5" destOrd="0" presId="urn:microsoft.com/office/officeart/2008/layout/VerticalCurvedList"/>
    <dgm:cxn modelId="{2DB2EAFA-2EB5-4119-9D72-3918389EE97F}" type="presParOf" srcId="{E95C48D3-2D61-44D0-8EA9-EC815EB7FB4E}" destId="{DBCF0802-41DA-4CA0-A2E6-D15AD9B0A562}" srcOrd="6" destOrd="0" presId="urn:microsoft.com/office/officeart/2008/layout/VerticalCurvedList"/>
    <dgm:cxn modelId="{6A1AE463-0BA6-4EAB-92D6-7CBF81FDBB47}" type="presParOf" srcId="{DBCF0802-41DA-4CA0-A2E6-D15AD9B0A562}" destId="{E77F9D0C-2C9F-453D-A2A9-8742B56C0B7D}" srcOrd="0" destOrd="0" presId="urn:microsoft.com/office/officeart/2008/layout/VerticalCurvedList"/>
    <dgm:cxn modelId="{F5606DA7-971D-4A58-86E2-DDC9EC6CC4DD}" type="presParOf" srcId="{E95C48D3-2D61-44D0-8EA9-EC815EB7FB4E}" destId="{DAACA8F0-3EA2-42F3-B5C4-44BD45CA9580}" srcOrd="7" destOrd="0" presId="urn:microsoft.com/office/officeart/2008/layout/VerticalCurvedList"/>
    <dgm:cxn modelId="{8EF48B98-99BB-4E9F-B434-755B05D37EEA}" type="presParOf" srcId="{E95C48D3-2D61-44D0-8EA9-EC815EB7FB4E}" destId="{80270673-5B90-4722-8A27-9160E64E96DF}" srcOrd="8" destOrd="0" presId="urn:microsoft.com/office/officeart/2008/layout/VerticalCurvedList"/>
    <dgm:cxn modelId="{8CBFD92C-882B-41F3-A4FF-709D24C96784}" type="presParOf" srcId="{80270673-5B90-4722-8A27-9160E64E96DF}" destId="{09FE9562-D36B-4EF9-951F-58E2057B500B}" srcOrd="0" destOrd="0" presId="urn:microsoft.com/office/officeart/2008/layout/VerticalCurvedList"/>
    <dgm:cxn modelId="{8C1A73C9-48C7-4570-A16D-ED6633FB7370}" type="presParOf" srcId="{E95C48D3-2D61-44D0-8EA9-EC815EB7FB4E}" destId="{5B21C0EE-6999-4522-AAB8-13EACF3DE124}" srcOrd="9" destOrd="0" presId="urn:microsoft.com/office/officeart/2008/layout/VerticalCurvedList"/>
    <dgm:cxn modelId="{C3BE3870-0A64-4F45-A6EE-106E3E9BD664}" type="presParOf" srcId="{E95C48D3-2D61-44D0-8EA9-EC815EB7FB4E}" destId="{F03D2B01-B217-4B63-933B-A1A61E65B50D}" srcOrd="10" destOrd="0" presId="urn:microsoft.com/office/officeart/2008/layout/VerticalCurvedList"/>
    <dgm:cxn modelId="{6473E6B1-F67D-4497-A0CD-DD0C30158693}" type="presParOf" srcId="{F03D2B01-B217-4B63-933B-A1A61E65B50D}" destId="{926AC808-0919-410F-A486-87EE0E6631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A0080F-0CE1-4057-859A-3B11E60B93DC}"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en-US"/>
        </a:p>
      </dgm:t>
    </dgm:pt>
    <dgm:pt modelId="{C5A61226-476E-4441-95B4-2841D146D87E}">
      <dgm:prSet phldrT="[Text]"/>
      <dgm:spPr>
        <a:solidFill>
          <a:schemeClr val="bg2">
            <a:lumMod val="25000"/>
          </a:schemeClr>
        </a:solidFill>
      </dgm:spPr>
      <dgm:t>
        <a:bodyPr/>
        <a:lstStyle/>
        <a:p>
          <a:r>
            <a:rPr lang="en-US" dirty="0" smtClean="0"/>
            <a:t>Web – Online based</a:t>
          </a:r>
          <a:endParaRPr lang="en-US" dirty="0"/>
        </a:p>
      </dgm:t>
    </dgm:pt>
    <dgm:pt modelId="{5DA66AFC-EED9-4605-BB24-2085049411FE}" type="parTrans" cxnId="{30715126-C7D3-495A-A302-155F31EC95ED}">
      <dgm:prSet/>
      <dgm:spPr/>
      <dgm:t>
        <a:bodyPr/>
        <a:lstStyle/>
        <a:p>
          <a:endParaRPr lang="en-US"/>
        </a:p>
      </dgm:t>
    </dgm:pt>
    <dgm:pt modelId="{59469A92-E0C6-40E8-91C0-396B99950282}" type="sibTrans" cxnId="{30715126-C7D3-495A-A302-155F31EC95ED}">
      <dgm:prSet/>
      <dgm:spPr/>
      <dgm:t>
        <a:bodyPr/>
        <a:lstStyle/>
        <a:p>
          <a:endParaRPr lang="en-US"/>
        </a:p>
      </dgm:t>
    </dgm:pt>
    <dgm:pt modelId="{A8B96B56-3112-451C-8EE6-1D41BDA72CC5}">
      <dgm:prSet phldrT="[Text]"/>
      <dgm:spPr/>
      <dgm:t>
        <a:bodyPr/>
        <a:lstStyle/>
        <a:p>
          <a:r>
            <a:rPr lang="en-US" dirty="0" smtClean="0"/>
            <a:t>SMS – Through Mobile</a:t>
          </a:r>
          <a:endParaRPr lang="en-US" dirty="0"/>
        </a:p>
      </dgm:t>
    </dgm:pt>
    <dgm:pt modelId="{827030A6-50FE-4A2F-9A89-75995DE52BE7}" type="parTrans" cxnId="{6B34967F-E1D8-4FDA-A9B3-7099B4580AF8}">
      <dgm:prSet/>
      <dgm:spPr/>
      <dgm:t>
        <a:bodyPr/>
        <a:lstStyle/>
        <a:p>
          <a:endParaRPr lang="en-US"/>
        </a:p>
      </dgm:t>
    </dgm:pt>
    <dgm:pt modelId="{7EE24698-073F-43BA-8F87-FDE7EFCEBEE5}" type="sibTrans" cxnId="{6B34967F-E1D8-4FDA-A9B3-7099B4580AF8}">
      <dgm:prSet/>
      <dgm:spPr/>
      <dgm:t>
        <a:bodyPr/>
        <a:lstStyle/>
        <a:p>
          <a:endParaRPr lang="en-US"/>
        </a:p>
      </dgm:t>
    </dgm:pt>
    <dgm:pt modelId="{88F1874A-8EA8-496E-B2D1-5F9E7F8395F6}">
      <dgm:prSet phldrT="[Text]"/>
      <dgm:spPr>
        <a:solidFill>
          <a:srgbClr val="0070C0"/>
        </a:solidFill>
      </dgm:spPr>
      <dgm:t>
        <a:bodyPr/>
        <a:lstStyle/>
        <a:p>
          <a:r>
            <a:rPr lang="en-US" dirty="0" smtClean="0"/>
            <a:t>Android – Through Mobile App </a:t>
          </a:r>
          <a:endParaRPr lang="en-US" dirty="0"/>
        </a:p>
      </dgm:t>
    </dgm:pt>
    <dgm:pt modelId="{A49C0DC6-BFDE-453D-9CD0-F5DE0A8BF0BE}" type="parTrans" cxnId="{17230C68-C7A5-47CF-9AFA-A3F64237BC99}">
      <dgm:prSet/>
      <dgm:spPr/>
      <dgm:t>
        <a:bodyPr/>
        <a:lstStyle/>
        <a:p>
          <a:endParaRPr lang="en-US"/>
        </a:p>
      </dgm:t>
    </dgm:pt>
    <dgm:pt modelId="{7E4F2AE9-C3C0-47E9-9D88-9AB0859FA67F}" type="sibTrans" cxnId="{17230C68-C7A5-47CF-9AFA-A3F64237BC99}">
      <dgm:prSet/>
      <dgm:spPr/>
      <dgm:t>
        <a:bodyPr/>
        <a:lstStyle/>
        <a:p>
          <a:endParaRPr lang="en-US"/>
        </a:p>
      </dgm:t>
    </dgm:pt>
    <dgm:pt modelId="{F8F5546D-0960-4073-8346-AD33443DB45D}">
      <dgm:prSet phldrT="[Text]"/>
      <dgm:spPr>
        <a:solidFill>
          <a:srgbClr val="00B050"/>
        </a:solidFill>
      </dgm:spPr>
      <dgm:t>
        <a:bodyPr/>
        <a:lstStyle/>
        <a:p>
          <a:r>
            <a:rPr lang="en-US" dirty="0" smtClean="0"/>
            <a:t>API – Site-to-Site integration</a:t>
          </a:r>
          <a:endParaRPr lang="en-US" dirty="0"/>
        </a:p>
      </dgm:t>
    </dgm:pt>
    <dgm:pt modelId="{469E847A-B3B0-463D-BF26-853791C612D6}" type="parTrans" cxnId="{92C949C1-6B39-48BD-B6C0-70B52EC006C3}">
      <dgm:prSet/>
      <dgm:spPr/>
      <dgm:t>
        <a:bodyPr/>
        <a:lstStyle/>
        <a:p>
          <a:endParaRPr lang="en-US"/>
        </a:p>
      </dgm:t>
    </dgm:pt>
    <dgm:pt modelId="{9B9A1880-C878-4776-B25E-592D2712698B}" type="sibTrans" cxnId="{92C949C1-6B39-48BD-B6C0-70B52EC006C3}">
      <dgm:prSet/>
      <dgm:spPr/>
      <dgm:t>
        <a:bodyPr/>
        <a:lstStyle/>
        <a:p>
          <a:endParaRPr lang="en-US"/>
        </a:p>
      </dgm:t>
    </dgm:pt>
    <dgm:pt modelId="{447104F5-D433-4A85-9797-10A347FBABD7}">
      <dgm:prSet phldrT="[Text]"/>
      <dgm:spPr>
        <a:solidFill>
          <a:srgbClr val="C00000"/>
        </a:solidFill>
      </dgm:spPr>
      <dgm:t>
        <a:bodyPr/>
        <a:lstStyle/>
        <a:p>
          <a:r>
            <a:rPr lang="en-US" dirty="0" smtClean="0"/>
            <a:t>Bulk generation– Tool based</a:t>
          </a:r>
          <a:endParaRPr lang="en-US" dirty="0"/>
        </a:p>
      </dgm:t>
    </dgm:pt>
    <dgm:pt modelId="{8200C204-BBA4-490D-8C1D-5623530EA364}" type="parTrans" cxnId="{CAB9AD7A-CD73-46B1-BBEF-C8B7598DE7F8}">
      <dgm:prSet/>
      <dgm:spPr/>
      <dgm:t>
        <a:bodyPr/>
        <a:lstStyle/>
        <a:p>
          <a:endParaRPr lang="en-US"/>
        </a:p>
      </dgm:t>
    </dgm:pt>
    <dgm:pt modelId="{F3A8EB1E-81A0-4626-8E0A-BF1C13B338F4}" type="sibTrans" cxnId="{CAB9AD7A-CD73-46B1-BBEF-C8B7598DE7F8}">
      <dgm:prSet/>
      <dgm:spPr/>
      <dgm:t>
        <a:bodyPr/>
        <a:lstStyle/>
        <a:p>
          <a:endParaRPr lang="en-US"/>
        </a:p>
      </dgm:t>
    </dgm:pt>
    <dgm:pt modelId="{EFA338FA-AA4A-440D-BA4D-6EA786FCD5C8}">
      <dgm:prSet phldrT="[Text]"/>
      <dgm:spPr>
        <a:solidFill>
          <a:srgbClr val="7030A0"/>
        </a:solidFill>
      </dgm:spPr>
      <dgm:t>
        <a:bodyPr/>
        <a:lstStyle/>
        <a:p>
          <a:r>
            <a:rPr lang="en-US" dirty="0" err="1" smtClean="0"/>
            <a:t>Suvidha</a:t>
          </a:r>
          <a:r>
            <a:rPr lang="en-US" dirty="0" smtClean="0"/>
            <a:t> Provider – Third Party based</a:t>
          </a:r>
          <a:endParaRPr lang="en-US" dirty="0"/>
        </a:p>
      </dgm:t>
    </dgm:pt>
    <dgm:pt modelId="{979830A4-D64B-4B12-800B-55007B474DD9}" type="parTrans" cxnId="{DEEA4C9D-917E-45E6-A364-95AA0B2F30C3}">
      <dgm:prSet/>
      <dgm:spPr/>
      <dgm:t>
        <a:bodyPr/>
        <a:lstStyle/>
        <a:p>
          <a:endParaRPr lang="en-US"/>
        </a:p>
      </dgm:t>
    </dgm:pt>
    <dgm:pt modelId="{46EA274E-4C1E-4E55-8607-0C7E08ECA353}" type="sibTrans" cxnId="{DEEA4C9D-917E-45E6-A364-95AA0B2F30C3}">
      <dgm:prSet/>
      <dgm:spPr/>
      <dgm:t>
        <a:bodyPr/>
        <a:lstStyle/>
        <a:p>
          <a:endParaRPr lang="en-US"/>
        </a:p>
      </dgm:t>
    </dgm:pt>
    <dgm:pt modelId="{5D904403-71FD-4692-9340-F62EEDA683E9}" type="pres">
      <dgm:prSet presAssocID="{A3A0080F-0CE1-4057-859A-3B11E60B93DC}" presName="diagram" presStyleCnt="0">
        <dgm:presLayoutVars>
          <dgm:dir/>
          <dgm:resizeHandles val="exact"/>
        </dgm:presLayoutVars>
      </dgm:prSet>
      <dgm:spPr/>
      <dgm:t>
        <a:bodyPr/>
        <a:lstStyle/>
        <a:p>
          <a:endParaRPr lang="en-IN"/>
        </a:p>
      </dgm:t>
    </dgm:pt>
    <dgm:pt modelId="{0EA40E57-9CB2-4F29-A8F5-6106F7CAAB59}" type="pres">
      <dgm:prSet presAssocID="{C5A61226-476E-4441-95B4-2841D146D87E}" presName="node" presStyleLbl="node1" presStyleIdx="0" presStyleCnt="6" custScaleX="133993">
        <dgm:presLayoutVars>
          <dgm:bulletEnabled val="1"/>
        </dgm:presLayoutVars>
      </dgm:prSet>
      <dgm:spPr/>
      <dgm:t>
        <a:bodyPr/>
        <a:lstStyle/>
        <a:p>
          <a:endParaRPr lang="en-US"/>
        </a:p>
      </dgm:t>
    </dgm:pt>
    <dgm:pt modelId="{717C956C-8F07-4CD9-AFB1-6FB89735C6A6}" type="pres">
      <dgm:prSet presAssocID="{59469A92-E0C6-40E8-91C0-396B99950282}" presName="sibTrans" presStyleCnt="0"/>
      <dgm:spPr/>
    </dgm:pt>
    <dgm:pt modelId="{B80FDB2F-8FC2-4D5D-9D85-FCC06851EF04}" type="pres">
      <dgm:prSet presAssocID="{A8B96B56-3112-451C-8EE6-1D41BDA72CC5}" presName="node" presStyleLbl="node1" presStyleIdx="1" presStyleCnt="6" custScaleX="133993">
        <dgm:presLayoutVars>
          <dgm:bulletEnabled val="1"/>
        </dgm:presLayoutVars>
      </dgm:prSet>
      <dgm:spPr/>
      <dgm:t>
        <a:bodyPr/>
        <a:lstStyle/>
        <a:p>
          <a:endParaRPr lang="en-US"/>
        </a:p>
      </dgm:t>
    </dgm:pt>
    <dgm:pt modelId="{251A7A36-5CC0-483D-AA3A-1173EF7663F0}" type="pres">
      <dgm:prSet presAssocID="{7EE24698-073F-43BA-8F87-FDE7EFCEBEE5}" presName="sibTrans" presStyleCnt="0"/>
      <dgm:spPr/>
    </dgm:pt>
    <dgm:pt modelId="{0114369A-F6DA-4811-9243-132480E659F2}" type="pres">
      <dgm:prSet presAssocID="{88F1874A-8EA8-496E-B2D1-5F9E7F8395F6}" presName="node" presStyleLbl="node1" presStyleIdx="2" presStyleCnt="6" custScaleX="133993">
        <dgm:presLayoutVars>
          <dgm:bulletEnabled val="1"/>
        </dgm:presLayoutVars>
      </dgm:prSet>
      <dgm:spPr/>
      <dgm:t>
        <a:bodyPr/>
        <a:lstStyle/>
        <a:p>
          <a:endParaRPr lang="en-US"/>
        </a:p>
      </dgm:t>
    </dgm:pt>
    <dgm:pt modelId="{F1B38EC9-2FF0-404A-9D51-31DCBD847DA4}" type="pres">
      <dgm:prSet presAssocID="{7E4F2AE9-C3C0-47E9-9D88-9AB0859FA67F}" presName="sibTrans" presStyleCnt="0"/>
      <dgm:spPr/>
    </dgm:pt>
    <dgm:pt modelId="{32A21879-4770-45FE-BD2B-D380B514A010}" type="pres">
      <dgm:prSet presAssocID="{F8F5546D-0960-4073-8346-AD33443DB45D}" presName="node" presStyleLbl="node1" presStyleIdx="3" presStyleCnt="6" custScaleX="133993">
        <dgm:presLayoutVars>
          <dgm:bulletEnabled val="1"/>
        </dgm:presLayoutVars>
      </dgm:prSet>
      <dgm:spPr/>
      <dgm:t>
        <a:bodyPr/>
        <a:lstStyle/>
        <a:p>
          <a:endParaRPr lang="en-US"/>
        </a:p>
      </dgm:t>
    </dgm:pt>
    <dgm:pt modelId="{6437DC66-AF7B-4C11-BBF5-7F89585B281A}" type="pres">
      <dgm:prSet presAssocID="{9B9A1880-C878-4776-B25E-592D2712698B}" presName="sibTrans" presStyleCnt="0"/>
      <dgm:spPr/>
    </dgm:pt>
    <dgm:pt modelId="{C7B89FDA-C069-49C8-B894-0E0717B0A8C1}" type="pres">
      <dgm:prSet presAssocID="{447104F5-D433-4A85-9797-10A347FBABD7}" presName="node" presStyleLbl="node1" presStyleIdx="4" presStyleCnt="6" custScaleX="133993">
        <dgm:presLayoutVars>
          <dgm:bulletEnabled val="1"/>
        </dgm:presLayoutVars>
      </dgm:prSet>
      <dgm:spPr/>
      <dgm:t>
        <a:bodyPr/>
        <a:lstStyle/>
        <a:p>
          <a:endParaRPr lang="en-US"/>
        </a:p>
      </dgm:t>
    </dgm:pt>
    <dgm:pt modelId="{01F5DB90-5F7B-4F98-A917-43D27A6CE978}" type="pres">
      <dgm:prSet presAssocID="{F3A8EB1E-81A0-4626-8E0A-BF1C13B338F4}" presName="sibTrans" presStyleCnt="0"/>
      <dgm:spPr/>
    </dgm:pt>
    <dgm:pt modelId="{A7317984-1E9D-49BA-88D7-B009DBECC27B}" type="pres">
      <dgm:prSet presAssocID="{EFA338FA-AA4A-440D-BA4D-6EA786FCD5C8}" presName="node" presStyleLbl="node1" presStyleIdx="5" presStyleCnt="6" custScaleX="133993">
        <dgm:presLayoutVars>
          <dgm:bulletEnabled val="1"/>
        </dgm:presLayoutVars>
      </dgm:prSet>
      <dgm:spPr/>
      <dgm:t>
        <a:bodyPr/>
        <a:lstStyle/>
        <a:p>
          <a:endParaRPr lang="en-IN"/>
        </a:p>
      </dgm:t>
    </dgm:pt>
  </dgm:ptLst>
  <dgm:cxnLst>
    <dgm:cxn modelId="{AA360E61-A49E-4C28-B55B-96A80E91A9D2}" type="presOf" srcId="{F8F5546D-0960-4073-8346-AD33443DB45D}" destId="{32A21879-4770-45FE-BD2B-D380B514A010}" srcOrd="0" destOrd="0" presId="urn:microsoft.com/office/officeart/2005/8/layout/default#1"/>
    <dgm:cxn modelId="{B8AE1967-08CC-4152-9581-DA92A19D7CBB}" type="presOf" srcId="{447104F5-D433-4A85-9797-10A347FBABD7}" destId="{C7B89FDA-C069-49C8-B894-0E0717B0A8C1}" srcOrd="0" destOrd="0" presId="urn:microsoft.com/office/officeart/2005/8/layout/default#1"/>
    <dgm:cxn modelId="{80CD62C1-FCC7-455A-B0F1-3692073732A8}" type="presOf" srcId="{C5A61226-476E-4441-95B4-2841D146D87E}" destId="{0EA40E57-9CB2-4F29-A8F5-6106F7CAAB59}" srcOrd="0" destOrd="0" presId="urn:microsoft.com/office/officeart/2005/8/layout/default#1"/>
    <dgm:cxn modelId="{0072F1A7-3C51-4889-9763-B5726B0732D8}" type="presOf" srcId="{A8B96B56-3112-451C-8EE6-1D41BDA72CC5}" destId="{B80FDB2F-8FC2-4D5D-9D85-FCC06851EF04}" srcOrd="0" destOrd="0" presId="urn:microsoft.com/office/officeart/2005/8/layout/default#1"/>
    <dgm:cxn modelId="{242BDD64-922C-46D8-84FC-24240E6DB154}" type="presOf" srcId="{EFA338FA-AA4A-440D-BA4D-6EA786FCD5C8}" destId="{A7317984-1E9D-49BA-88D7-B009DBECC27B}" srcOrd="0" destOrd="0" presId="urn:microsoft.com/office/officeart/2005/8/layout/default#1"/>
    <dgm:cxn modelId="{16ABCE05-022A-4382-867C-4D8BCBFD107B}" type="presOf" srcId="{A3A0080F-0CE1-4057-859A-3B11E60B93DC}" destId="{5D904403-71FD-4692-9340-F62EEDA683E9}" srcOrd="0" destOrd="0" presId="urn:microsoft.com/office/officeart/2005/8/layout/default#1"/>
    <dgm:cxn modelId="{CAB9AD7A-CD73-46B1-BBEF-C8B7598DE7F8}" srcId="{A3A0080F-0CE1-4057-859A-3B11E60B93DC}" destId="{447104F5-D433-4A85-9797-10A347FBABD7}" srcOrd="4" destOrd="0" parTransId="{8200C204-BBA4-490D-8C1D-5623530EA364}" sibTransId="{F3A8EB1E-81A0-4626-8E0A-BF1C13B338F4}"/>
    <dgm:cxn modelId="{DEEA4C9D-917E-45E6-A364-95AA0B2F30C3}" srcId="{A3A0080F-0CE1-4057-859A-3B11E60B93DC}" destId="{EFA338FA-AA4A-440D-BA4D-6EA786FCD5C8}" srcOrd="5" destOrd="0" parTransId="{979830A4-D64B-4B12-800B-55007B474DD9}" sibTransId="{46EA274E-4C1E-4E55-8607-0C7E08ECA353}"/>
    <dgm:cxn modelId="{92C949C1-6B39-48BD-B6C0-70B52EC006C3}" srcId="{A3A0080F-0CE1-4057-859A-3B11E60B93DC}" destId="{F8F5546D-0960-4073-8346-AD33443DB45D}" srcOrd="3" destOrd="0" parTransId="{469E847A-B3B0-463D-BF26-853791C612D6}" sibTransId="{9B9A1880-C878-4776-B25E-592D2712698B}"/>
    <dgm:cxn modelId="{30715126-C7D3-495A-A302-155F31EC95ED}" srcId="{A3A0080F-0CE1-4057-859A-3B11E60B93DC}" destId="{C5A61226-476E-4441-95B4-2841D146D87E}" srcOrd="0" destOrd="0" parTransId="{5DA66AFC-EED9-4605-BB24-2085049411FE}" sibTransId="{59469A92-E0C6-40E8-91C0-396B99950282}"/>
    <dgm:cxn modelId="{17230C68-C7A5-47CF-9AFA-A3F64237BC99}" srcId="{A3A0080F-0CE1-4057-859A-3B11E60B93DC}" destId="{88F1874A-8EA8-496E-B2D1-5F9E7F8395F6}" srcOrd="2" destOrd="0" parTransId="{A49C0DC6-BFDE-453D-9CD0-F5DE0A8BF0BE}" sibTransId="{7E4F2AE9-C3C0-47E9-9D88-9AB0859FA67F}"/>
    <dgm:cxn modelId="{0E3A4207-C940-4E85-A2BC-EC39F76F71A3}" type="presOf" srcId="{88F1874A-8EA8-496E-B2D1-5F9E7F8395F6}" destId="{0114369A-F6DA-4811-9243-132480E659F2}" srcOrd="0" destOrd="0" presId="urn:microsoft.com/office/officeart/2005/8/layout/default#1"/>
    <dgm:cxn modelId="{6B34967F-E1D8-4FDA-A9B3-7099B4580AF8}" srcId="{A3A0080F-0CE1-4057-859A-3B11E60B93DC}" destId="{A8B96B56-3112-451C-8EE6-1D41BDA72CC5}" srcOrd="1" destOrd="0" parTransId="{827030A6-50FE-4A2F-9A89-75995DE52BE7}" sibTransId="{7EE24698-073F-43BA-8F87-FDE7EFCEBEE5}"/>
    <dgm:cxn modelId="{EBD92E10-C833-4A3F-A294-83E960CF430B}" type="presParOf" srcId="{5D904403-71FD-4692-9340-F62EEDA683E9}" destId="{0EA40E57-9CB2-4F29-A8F5-6106F7CAAB59}" srcOrd="0" destOrd="0" presId="urn:microsoft.com/office/officeart/2005/8/layout/default#1"/>
    <dgm:cxn modelId="{B555352E-F260-4EAD-BA37-0D21DFC7605D}" type="presParOf" srcId="{5D904403-71FD-4692-9340-F62EEDA683E9}" destId="{717C956C-8F07-4CD9-AFB1-6FB89735C6A6}" srcOrd="1" destOrd="0" presId="urn:microsoft.com/office/officeart/2005/8/layout/default#1"/>
    <dgm:cxn modelId="{6ED166EC-4DF4-4628-8FA7-DE6275641D99}" type="presParOf" srcId="{5D904403-71FD-4692-9340-F62EEDA683E9}" destId="{B80FDB2F-8FC2-4D5D-9D85-FCC06851EF04}" srcOrd="2" destOrd="0" presId="urn:microsoft.com/office/officeart/2005/8/layout/default#1"/>
    <dgm:cxn modelId="{DA261D4D-F5D5-4406-B086-D18B758D2FAF}" type="presParOf" srcId="{5D904403-71FD-4692-9340-F62EEDA683E9}" destId="{251A7A36-5CC0-483D-AA3A-1173EF7663F0}" srcOrd="3" destOrd="0" presId="urn:microsoft.com/office/officeart/2005/8/layout/default#1"/>
    <dgm:cxn modelId="{65F922F8-CA01-4D67-AFF3-1A2B17A3930B}" type="presParOf" srcId="{5D904403-71FD-4692-9340-F62EEDA683E9}" destId="{0114369A-F6DA-4811-9243-132480E659F2}" srcOrd="4" destOrd="0" presId="urn:microsoft.com/office/officeart/2005/8/layout/default#1"/>
    <dgm:cxn modelId="{FF6A7CF9-432A-48A9-B094-13BD4666534F}" type="presParOf" srcId="{5D904403-71FD-4692-9340-F62EEDA683E9}" destId="{F1B38EC9-2FF0-404A-9D51-31DCBD847DA4}" srcOrd="5" destOrd="0" presId="urn:microsoft.com/office/officeart/2005/8/layout/default#1"/>
    <dgm:cxn modelId="{58ED5726-7DCF-4E2B-811A-5A03A4A85DAD}" type="presParOf" srcId="{5D904403-71FD-4692-9340-F62EEDA683E9}" destId="{32A21879-4770-45FE-BD2B-D380B514A010}" srcOrd="6" destOrd="0" presId="urn:microsoft.com/office/officeart/2005/8/layout/default#1"/>
    <dgm:cxn modelId="{7DA5042A-EAAB-4134-AFDC-80F06B554745}" type="presParOf" srcId="{5D904403-71FD-4692-9340-F62EEDA683E9}" destId="{6437DC66-AF7B-4C11-BBF5-7F89585B281A}" srcOrd="7" destOrd="0" presId="urn:microsoft.com/office/officeart/2005/8/layout/default#1"/>
    <dgm:cxn modelId="{9341CC49-211D-458F-9FEC-4B4958239B2C}" type="presParOf" srcId="{5D904403-71FD-4692-9340-F62EEDA683E9}" destId="{C7B89FDA-C069-49C8-B894-0E0717B0A8C1}" srcOrd="8" destOrd="0" presId="urn:microsoft.com/office/officeart/2005/8/layout/default#1"/>
    <dgm:cxn modelId="{99D6D4B8-3499-433F-8C8C-89AB9F729A4A}" type="presParOf" srcId="{5D904403-71FD-4692-9340-F62EEDA683E9}" destId="{01F5DB90-5F7B-4F98-A917-43D27A6CE978}" srcOrd="9" destOrd="0" presId="urn:microsoft.com/office/officeart/2005/8/layout/default#1"/>
    <dgm:cxn modelId="{8E253EBB-1641-4087-ABCD-6735BA46E8EC}" type="presParOf" srcId="{5D904403-71FD-4692-9340-F62EEDA683E9}" destId="{A7317984-1E9D-49BA-88D7-B009DBECC27B}"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7C146D-EDEF-4C3F-A725-78393F1B0D7B}"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IN"/>
        </a:p>
      </dgm:t>
    </dgm:pt>
    <dgm:pt modelId="{0AA814BB-98F0-484E-8C71-E34A216CA1C5}">
      <dgm:prSet phldrT="[Text]" custT="1"/>
      <dgm:spPr/>
      <dgm:t>
        <a:bodyPr/>
        <a:lstStyle/>
        <a:p>
          <a:r>
            <a:rPr lang="en-IN" sz="3200" dirty="0" smtClean="0"/>
            <a:t>Verification of EWB and CEWB</a:t>
          </a:r>
          <a:endParaRPr lang="en-IN" sz="3200" dirty="0"/>
        </a:p>
      </dgm:t>
    </dgm:pt>
    <dgm:pt modelId="{DE661C45-CC0B-4C7C-9248-770C7C95FFCE}" type="parTrans" cxnId="{2CC0D942-7EB2-46A2-AFB5-36D398313341}">
      <dgm:prSet/>
      <dgm:spPr/>
      <dgm:t>
        <a:bodyPr/>
        <a:lstStyle/>
        <a:p>
          <a:endParaRPr lang="en-IN" sz="2400"/>
        </a:p>
      </dgm:t>
    </dgm:pt>
    <dgm:pt modelId="{F7A85387-7FA0-4440-891B-1F4E011CD0C4}" type="sibTrans" cxnId="{2CC0D942-7EB2-46A2-AFB5-36D398313341}">
      <dgm:prSet/>
      <dgm:spPr/>
      <dgm:t>
        <a:bodyPr/>
        <a:lstStyle/>
        <a:p>
          <a:endParaRPr lang="en-IN" sz="2400"/>
        </a:p>
      </dgm:t>
    </dgm:pt>
    <dgm:pt modelId="{6749B144-EE2D-4C42-99C9-2121AD71C7EE}">
      <dgm:prSet phldrT="[Text]" custT="1"/>
      <dgm:spPr>
        <a:solidFill>
          <a:schemeClr val="accent2"/>
        </a:solidFill>
      </dgm:spPr>
      <dgm:t>
        <a:bodyPr/>
        <a:lstStyle/>
        <a:p>
          <a:r>
            <a:rPr lang="en-IN" sz="3200" dirty="0" smtClean="0"/>
            <a:t>Verification through Web, Android, SMS</a:t>
          </a:r>
          <a:endParaRPr lang="en-IN" sz="3200" dirty="0"/>
        </a:p>
      </dgm:t>
    </dgm:pt>
    <dgm:pt modelId="{BD20E58B-FD6C-4AFF-8075-9C653E1070C3}" type="parTrans" cxnId="{877E44DF-D307-4B8C-A9C4-9EFA7460768F}">
      <dgm:prSet/>
      <dgm:spPr/>
      <dgm:t>
        <a:bodyPr/>
        <a:lstStyle/>
        <a:p>
          <a:endParaRPr lang="en-IN" sz="2400"/>
        </a:p>
      </dgm:t>
    </dgm:pt>
    <dgm:pt modelId="{C7626CF0-72C3-45B3-8C9D-4B8B77887A9A}" type="sibTrans" cxnId="{877E44DF-D307-4B8C-A9C4-9EFA7460768F}">
      <dgm:prSet/>
      <dgm:spPr/>
      <dgm:t>
        <a:bodyPr/>
        <a:lstStyle/>
        <a:p>
          <a:endParaRPr lang="en-IN" sz="2400"/>
        </a:p>
      </dgm:t>
    </dgm:pt>
    <dgm:pt modelId="{79FF5047-0F22-4847-8B54-40DBCC3F6AE2}">
      <dgm:prSet phldrT="[Text]" custT="1"/>
      <dgm:spPr>
        <a:solidFill>
          <a:srgbClr val="92D050"/>
        </a:solidFill>
      </dgm:spPr>
      <dgm:t>
        <a:bodyPr/>
        <a:lstStyle/>
        <a:p>
          <a:r>
            <a:rPr lang="en-IN" sz="3200" dirty="0" smtClean="0"/>
            <a:t>Uploading of Inspection Report</a:t>
          </a:r>
          <a:endParaRPr lang="en-IN" sz="3200" dirty="0"/>
        </a:p>
      </dgm:t>
    </dgm:pt>
    <dgm:pt modelId="{044178C7-DDEB-4D82-9325-A831DE0E8DD3}" type="parTrans" cxnId="{D9B43DF9-F6B2-4088-8BFD-C4C1C43B0734}">
      <dgm:prSet/>
      <dgm:spPr/>
      <dgm:t>
        <a:bodyPr/>
        <a:lstStyle/>
        <a:p>
          <a:endParaRPr lang="en-IN" sz="2400"/>
        </a:p>
      </dgm:t>
    </dgm:pt>
    <dgm:pt modelId="{3DFB0527-084A-44C5-AB7A-556FEE34550F}" type="sibTrans" cxnId="{D9B43DF9-F6B2-4088-8BFD-C4C1C43B0734}">
      <dgm:prSet/>
      <dgm:spPr/>
      <dgm:t>
        <a:bodyPr/>
        <a:lstStyle/>
        <a:p>
          <a:endParaRPr lang="en-IN" sz="2400"/>
        </a:p>
      </dgm:t>
    </dgm:pt>
    <dgm:pt modelId="{BA608DB7-381B-4FF7-9C97-E62E3EEC0E5B}">
      <dgm:prSet phldrT="[Text]" custT="1"/>
      <dgm:spPr>
        <a:solidFill>
          <a:srgbClr val="002060"/>
        </a:solidFill>
      </dgm:spPr>
      <dgm:t>
        <a:bodyPr/>
        <a:lstStyle/>
        <a:p>
          <a:r>
            <a:rPr lang="en-IN" sz="3200" dirty="0" smtClean="0"/>
            <a:t>Reports on Current data</a:t>
          </a:r>
          <a:endParaRPr lang="en-IN" sz="3200" dirty="0"/>
        </a:p>
      </dgm:t>
    </dgm:pt>
    <dgm:pt modelId="{CD828178-ABBD-4D61-AC33-54DDF5273738}" type="parTrans" cxnId="{1F051862-5B62-4FF5-83C5-54678D258428}">
      <dgm:prSet/>
      <dgm:spPr/>
      <dgm:t>
        <a:bodyPr/>
        <a:lstStyle/>
        <a:p>
          <a:endParaRPr lang="en-IN" sz="2400"/>
        </a:p>
      </dgm:t>
    </dgm:pt>
    <dgm:pt modelId="{C030E4EE-933A-4E46-905A-5036BE76932E}" type="sibTrans" cxnId="{1F051862-5B62-4FF5-83C5-54678D258428}">
      <dgm:prSet/>
      <dgm:spPr/>
      <dgm:t>
        <a:bodyPr/>
        <a:lstStyle/>
        <a:p>
          <a:endParaRPr lang="en-IN" sz="2400"/>
        </a:p>
      </dgm:t>
    </dgm:pt>
    <dgm:pt modelId="{9CA63CF0-A75D-4953-96B8-5EE5662831E3}">
      <dgm:prSet phldrT="[Text]" custT="1"/>
      <dgm:spPr>
        <a:solidFill>
          <a:srgbClr val="7030A0"/>
        </a:solidFill>
      </dgm:spPr>
      <dgm:t>
        <a:bodyPr/>
        <a:lstStyle/>
        <a:p>
          <a:r>
            <a:rPr lang="en-IN" sz="3200" dirty="0" smtClean="0"/>
            <a:t>User </a:t>
          </a:r>
          <a:r>
            <a:rPr lang="en-IN" sz="3200" dirty="0" err="1" smtClean="0"/>
            <a:t>Mgmt</a:t>
          </a:r>
          <a:r>
            <a:rPr lang="en-IN" sz="3200" dirty="0" smtClean="0"/>
            <a:t> by Nodal Officer</a:t>
          </a:r>
          <a:endParaRPr lang="en-IN" sz="3200" dirty="0"/>
        </a:p>
      </dgm:t>
    </dgm:pt>
    <dgm:pt modelId="{D52EDBD5-BA35-4F74-9B62-655F54B7A1E8}" type="parTrans" cxnId="{3DCAF50B-AA66-45B7-8780-7A0C0DE6A430}">
      <dgm:prSet/>
      <dgm:spPr/>
      <dgm:t>
        <a:bodyPr/>
        <a:lstStyle/>
        <a:p>
          <a:endParaRPr lang="en-IN" sz="2400"/>
        </a:p>
      </dgm:t>
    </dgm:pt>
    <dgm:pt modelId="{BCB03F1A-6705-47C5-816C-621473F746F8}" type="sibTrans" cxnId="{3DCAF50B-AA66-45B7-8780-7A0C0DE6A430}">
      <dgm:prSet/>
      <dgm:spPr/>
      <dgm:t>
        <a:bodyPr/>
        <a:lstStyle/>
        <a:p>
          <a:endParaRPr lang="en-IN" sz="2400"/>
        </a:p>
      </dgm:t>
    </dgm:pt>
    <dgm:pt modelId="{D6403619-4301-42E0-88DF-9838BF169C2B}" type="pres">
      <dgm:prSet presAssocID="{F37C146D-EDEF-4C3F-A725-78393F1B0D7B}" presName="diagram" presStyleCnt="0">
        <dgm:presLayoutVars>
          <dgm:dir/>
          <dgm:resizeHandles val="exact"/>
        </dgm:presLayoutVars>
      </dgm:prSet>
      <dgm:spPr/>
      <dgm:t>
        <a:bodyPr/>
        <a:lstStyle/>
        <a:p>
          <a:endParaRPr lang="en-US"/>
        </a:p>
      </dgm:t>
    </dgm:pt>
    <dgm:pt modelId="{504B84E1-6B2F-4581-A7F5-55C89301462F}" type="pres">
      <dgm:prSet presAssocID="{0AA814BB-98F0-484E-8C71-E34A216CA1C5}" presName="node" presStyleLbl="node1" presStyleIdx="0" presStyleCnt="5">
        <dgm:presLayoutVars>
          <dgm:bulletEnabled val="1"/>
        </dgm:presLayoutVars>
      </dgm:prSet>
      <dgm:spPr/>
      <dgm:t>
        <a:bodyPr/>
        <a:lstStyle/>
        <a:p>
          <a:endParaRPr lang="en-US"/>
        </a:p>
      </dgm:t>
    </dgm:pt>
    <dgm:pt modelId="{25694906-91C2-44F1-AEF4-1F9D48BA0CD0}" type="pres">
      <dgm:prSet presAssocID="{F7A85387-7FA0-4440-891B-1F4E011CD0C4}" presName="sibTrans" presStyleCnt="0"/>
      <dgm:spPr/>
    </dgm:pt>
    <dgm:pt modelId="{281F2D37-A209-485D-9B79-848EF5768A7F}" type="pres">
      <dgm:prSet presAssocID="{6749B144-EE2D-4C42-99C9-2121AD71C7EE}" presName="node" presStyleLbl="node1" presStyleIdx="1" presStyleCnt="5">
        <dgm:presLayoutVars>
          <dgm:bulletEnabled val="1"/>
        </dgm:presLayoutVars>
      </dgm:prSet>
      <dgm:spPr/>
      <dgm:t>
        <a:bodyPr/>
        <a:lstStyle/>
        <a:p>
          <a:endParaRPr lang="en-IN"/>
        </a:p>
      </dgm:t>
    </dgm:pt>
    <dgm:pt modelId="{58B0AA01-8973-4BDC-A20C-94A7937BC5C0}" type="pres">
      <dgm:prSet presAssocID="{C7626CF0-72C3-45B3-8C9D-4B8B77887A9A}" presName="sibTrans" presStyleCnt="0"/>
      <dgm:spPr/>
    </dgm:pt>
    <dgm:pt modelId="{7C9A89F2-07E4-476D-9317-5DE7DFD97054}" type="pres">
      <dgm:prSet presAssocID="{79FF5047-0F22-4847-8B54-40DBCC3F6AE2}" presName="node" presStyleLbl="node1" presStyleIdx="2" presStyleCnt="5">
        <dgm:presLayoutVars>
          <dgm:bulletEnabled val="1"/>
        </dgm:presLayoutVars>
      </dgm:prSet>
      <dgm:spPr/>
      <dgm:t>
        <a:bodyPr/>
        <a:lstStyle/>
        <a:p>
          <a:endParaRPr lang="en-US"/>
        </a:p>
      </dgm:t>
    </dgm:pt>
    <dgm:pt modelId="{9C3AC311-BE4B-4AD4-BC4D-855FCECF35CD}" type="pres">
      <dgm:prSet presAssocID="{3DFB0527-084A-44C5-AB7A-556FEE34550F}" presName="sibTrans" presStyleCnt="0"/>
      <dgm:spPr/>
    </dgm:pt>
    <dgm:pt modelId="{DED06BCA-A959-4675-BB70-EAD2B9438C7C}" type="pres">
      <dgm:prSet presAssocID="{BA608DB7-381B-4FF7-9C97-E62E3EEC0E5B}" presName="node" presStyleLbl="node1" presStyleIdx="3" presStyleCnt="5">
        <dgm:presLayoutVars>
          <dgm:bulletEnabled val="1"/>
        </dgm:presLayoutVars>
      </dgm:prSet>
      <dgm:spPr/>
      <dgm:t>
        <a:bodyPr/>
        <a:lstStyle/>
        <a:p>
          <a:endParaRPr lang="en-IN"/>
        </a:p>
      </dgm:t>
    </dgm:pt>
    <dgm:pt modelId="{6356D0BE-26E8-4F51-BE04-2F110B347310}" type="pres">
      <dgm:prSet presAssocID="{C030E4EE-933A-4E46-905A-5036BE76932E}" presName="sibTrans" presStyleCnt="0"/>
      <dgm:spPr/>
    </dgm:pt>
    <dgm:pt modelId="{D2B4AAEE-2B3F-4277-9367-E3BFBC42E1DD}" type="pres">
      <dgm:prSet presAssocID="{9CA63CF0-A75D-4953-96B8-5EE5662831E3}" presName="node" presStyleLbl="node1" presStyleIdx="4" presStyleCnt="5" custScaleX="114759">
        <dgm:presLayoutVars>
          <dgm:bulletEnabled val="1"/>
        </dgm:presLayoutVars>
      </dgm:prSet>
      <dgm:spPr/>
      <dgm:t>
        <a:bodyPr/>
        <a:lstStyle/>
        <a:p>
          <a:endParaRPr lang="en-IN"/>
        </a:p>
      </dgm:t>
    </dgm:pt>
  </dgm:ptLst>
  <dgm:cxnLst>
    <dgm:cxn modelId="{8835693B-D57D-4226-A44A-F1C16AEB86AA}" type="presOf" srcId="{9CA63CF0-A75D-4953-96B8-5EE5662831E3}" destId="{D2B4AAEE-2B3F-4277-9367-E3BFBC42E1DD}" srcOrd="0" destOrd="0" presId="urn:microsoft.com/office/officeart/2005/8/layout/default#2"/>
    <dgm:cxn modelId="{2CC0D942-7EB2-46A2-AFB5-36D398313341}" srcId="{F37C146D-EDEF-4C3F-A725-78393F1B0D7B}" destId="{0AA814BB-98F0-484E-8C71-E34A216CA1C5}" srcOrd="0" destOrd="0" parTransId="{DE661C45-CC0B-4C7C-9248-770C7C95FFCE}" sibTransId="{F7A85387-7FA0-4440-891B-1F4E011CD0C4}"/>
    <dgm:cxn modelId="{3DCAF50B-AA66-45B7-8780-7A0C0DE6A430}" srcId="{F37C146D-EDEF-4C3F-A725-78393F1B0D7B}" destId="{9CA63CF0-A75D-4953-96B8-5EE5662831E3}" srcOrd="4" destOrd="0" parTransId="{D52EDBD5-BA35-4F74-9B62-655F54B7A1E8}" sibTransId="{BCB03F1A-6705-47C5-816C-621473F746F8}"/>
    <dgm:cxn modelId="{D9B43DF9-F6B2-4088-8BFD-C4C1C43B0734}" srcId="{F37C146D-EDEF-4C3F-A725-78393F1B0D7B}" destId="{79FF5047-0F22-4847-8B54-40DBCC3F6AE2}" srcOrd="2" destOrd="0" parTransId="{044178C7-DDEB-4D82-9325-A831DE0E8DD3}" sibTransId="{3DFB0527-084A-44C5-AB7A-556FEE34550F}"/>
    <dgm:cxn modelId="{B3666072-A9CF-4F17-9EF3-F18CB59C748A}" type="presOf" srcId="{BA608DB7-381B-4FF7-9C97-E62E3EEC0E5B}" destId="{DED06BCA-A959-4675-BB70-EAD2B9438C7C}" srcOrd="0" destOrd="0" presId="urn:microsoft.com/office/officeart/2005/8/layout/default#2"/>
    <dgm:cxn modelId="{877E44DF-D307-4B8C-A9C4-9EFA7460768F}" srcId="{F37C146D-EDEF-4C3F-A725-78393F1B0D7B}" destId="{6749B144-EE2D-4C42-99C9-2121AD71C7EE}" srcOrd="1" destOrd="0" parTransId="{BD20E58B-FD6C-4AFF-8075-9C653E1070C3}" sibTransId="{C7626CF0-72C3-45B3-8C9D-4B8B77887A9A}"/>
    <dgm:cxn modelId="{F06B1032-6F33-4AB8-B6E4-575F45F0BCE8}" type="presOf" srcId="{F37C146D-EDEF-4C3F-A725-78393F1B0D7B}" destId="{D6403619-4301-42E0-88DF-9838BF169C2B}" srcOrd="0" destOrd="0" presId="urn:microsoft.com/office/officeart/2005/8/layout/default#2"/>
    <dgm:cxn modelId="{E1D325CA-4579-4734-8781-45937695C73F}" type="presOf" srcId="{6749B144-EE2D-4C42-99C9-2121AD71C7EE}" destId="{281F2D37-A209-485D-9B79-848EF5768A7F}" srcOrd="0" destOrd="0" presId="urn:microsoft.com/office/officeart/2005/8/layout/default#2"/>
    <dgm:cxn modelId="{2D7987B4-65EE-48B1-A087-6599005DFEE2}" type="presOf" srcId="{0AA814BB-98F0-484E-8C71-E34A216CA1C5}" destId="{504B84E1-6B2F-4581-A7F5-55C89301462F}" srcOrd="0" destOrd="0" presId="urn:microsoft.com/office/officeart/2005/8/layout/default#2"/>
    <dgm:cxn modelId="{1F051862-5B62-4FF5-83C5-54678D258428}" srcId="{F37C146D-EDEF-4C3F-A725-78393F1B0D7B}" destId="{BA608DB7-381B-4FF7-9C97-E62E3EEC0E5B}" srcOrd="3" destOrd="0" parTransId="{CD828178-ABBD-4D61-AC33-54DDF5273738}" sibTransId="{C030E4EE-933A-4E46-905A-5036BE76932E}"/>
    <dgm:cxn modelId="{79C0BC0E-AFC1-4116-ABEA-DD87A0C72A03}" type="presOf" srcId="{79FF5047-0F22-4847-8B54-40DBCC3F6AE2}" destId="{7C9A89F2-07E4-476D-9317-5DE7DFD97054}" srcOrd="0" destOrd="0" presId="urn:microsoft.com/office/officeart/2005/8/layout/default#2"/>
    <dgm:cxn modelId="{A02B69F2-72CD-48B7-AF6D-A6B5786622CE}" type="presParOf" srcId="{D6403619-4301-42E0-88DF-9838BF169C2B}" destId="{504B84E1-6B2F-4581-A7F5-55C89301462F}" srcOrd="0" destOrd="0" presId="urn:microsoft.com/office/officeart/2005/8/layout/default#2"/>
    <dgm:cxn modelId="{F021D0AC-FC32-4829-875B-6442CB4A1780}" type="presParOf" srcId="{D6403619-4301-42E0-88DF-9838BF169C2B}" destId="{25694906-91C2-44F1-AEF4-1F9D48BA0CD0}" srcOrd="1" destOrd="0" presId="urn:microsoft.com/office/officeart/2005/8/layout/default#2"/>
    <dgm:cxn modelId="{43C68D32-990E-479B-A548-F7BA0D2B37D0}" type="presParOf" srcId="{D6403619-4301-42E0-88DF-9838BF169C2B}" destId="{281F2D37-A209-485D-9B79-848EF5768A7F}" srcOrd="2" destOrd="0" presId="urn:microsoft.com/office/officeart/2005/8/layout/default#2"/>
    <dgm:cxn modelId="{869557AF-0463-479F-9F00-A5548E7F2979}" type="presParOf" srcId="{D6403619-4301-42E0-88DF-9838BF169C2B}" destId="{58B0AA01-8973-4BDC-A20C-94A7937BC5C0}" srcOrd="3" destOrd="0" presId="urn:microsoft.com/office/officeart/2005/8/layout/default#2"/>
    <dgm:cxn modelId="{B02C4575-9566-4E53-B503-6F3C6E637160}" type="presParOf" srcId="{D6403619-4301-42E0-88DF-9838BF169C2B}" destId="{7C9A89F2-07E4-476D-9317-5DE7DFD97054}" srcOrd="4" destOrd="0" presId="urn:microsoft.com/office/officeart/2005/8/layout/default#2"/>
    <dgm:cxn modelId="{591110D1-2588-4601-9B2D-436029B0D56B}" type="presParOf" srcId="{D6403619-4301-42E0-88DF-9838BF169C2B}" destId="{9C3AC311-BE4B-4AD4-BC4D-855FCECF35CD}" srcOrd="5" destOrd="0" presId="urn:microsoft.com/office/officeart/2005/8/layout/default#2"/>
    <dgm:cxn modelId="{C59400EC-2C46-4626-976A-550F4A856A0E}" type="presParOf" srcId="{D6403619-4301-42E0-88DF-9838BF169C2B}" destId="{DED06BCA-A959-4675-BB70-EAD2B9438C7C}" srcOrd="6" destOrd="0" presId="urn:microsoft.com/office/officeart/2005/8/layout/default#2"/>
    <dgm:cxn modelId="{FC12BD16-8D38-4902-9C31-A6C9F236DA78}" type="presParOf" srcId="{D6403619-4301-42E0-88DF-9838BF169C2B}" destId="{6356D0BE-26E8-4F51-BE04-2F110B347310}" srcOrd="7" destOrd="0" presId="urn:microsoft.com/office/officeart/2005/8/layout/default#2"/>
    <dgm:cxn modelId="{7CD5A38C-03D0-4A7A-97C4-AB17415DD9A2}" type="presParOf" srcId="{D6403619-4301-42E0-88DF-9838BF169C2B}" destId="{D2B4AAEE-2B3F-4277-9367-E3BFBC42E1DD}"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6C90AA-BD56-4367-829C-495958FCC8A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DFDBA3C4-C271-463E-8FA9-B85B091CEEFC}">
      <dgm:prSet phldrT="[Text]"/>
      <dgm:spPr/>
      <dgm:t>
        <a:bodyPr/>
        <a:lstStyle/>
        <a:p>
          <a:r>
            <a:rPr lang="en-US" dirty="0" smtClean="0"/>
            <a:t>Registration for GST Tax Payers</a:t>
          </a:r>
          <a:endParaRPr lang="en-US" dirty="0"/>
        </a:p>
      </dgm:t>
    </dgm:pt>
    <dgm:pt modelId="{963E1F09-4698-480E-BC17-83EAD148AD76}" type="parTrans" cxnId="{C6012B9B-8552-45FB-BE7D-97F6A42DBFD0}">
      <dgm:prSet/>
      <dgm:spPr/>
      <dgm:t>
        <a:bodyPr/>
        <a:lstStyle/>
        <a:p>
          <a:endParaRPr lang="en-US"/>
        </a:p>
      </dgm:t>
    </dgm:pt>
    <dgm:pt modelId="{73E90A6A-A9B4-4F69-9969-4C573E389DDF}" type="sibTrans" cxnId="{C6012B9B-8552-45FB-BE7D-97F6A42DBFD0}">
      <dgm:prSet/>
      <dgm:spPr/>
      <dgm:t>
        <a:bodyPr/>
        <a:lstStyle/>
        <a:p>
          <a:endParaRPr lang="en-US"/>
        </a:p>
      </dgm:t>
    </dgm:pt>
    <dgm:pt modelId="{4AFE10BC-04CA-45A0-80FB-FBBD46C1C35F}">
      <dgm:prSet phldrT="[Text]"/>
      <dgm:spPr/>
      <dgm:t>
        <a:bodyPr/>
        <a:lstStyle/>
        <a:p>
          <a:r>
            <a:rPr lang="en-US" dirty="0" smtClean="0"/>
            <a:t>Register by entering GSTIN</a:t>
          </a:r>
          <a:endParaRPr lang="en-US" dirty="0"/>
        </a:p>
      </dgm:t>
    </dgm:pt>
    <dgm:pt modelId="{A7B5FABF-FAD4-416F-80B1-3DED34A36045}" type="parTrans" cxnId="{FA8612AD-200F-4478-A5CD-F5C3E1B614F7}">
      <dgm:prSet/>
      <dgm:spPr/>
      <dgm:t>
        <a:bodyPr/>
        <a:lstStyle/>
        <a:p>
          <a:endParaRPr lang="en-US"/>
        </a:p>
      </dgm:t>
    </dgm:pt>
    <dgm:pt modelId="{4A484584-66E9-40A5-BD77-444A36DA6B7D}" type="sibTrans" cxnId="{FA8612AD-200F-4478-A5CD-F5C3E1B614F7}">
      <dgm:prSet/>
      <dgm:spPr/>
      <dgm:t>
        <a:bodyPr/>
        <a:lstStyle/>
        <a:p>
          <a:endParaRPr lang="en-US"/>
        </a:p>
      </dgm:t>
    </dgm:pt>
    <dgm:pt modelId="{24F0B829-CBE3-4AAB-88CB-9C8ED64F51E6}">
      <dgm:prSet phldrT="[Text]"/>
      <dgm:spPr/>
      <dgm:t>
        <a:bodyPr/>
        <a:lstStyle/>
        <a:p>
          <a:r>
            <a:rPr lang="en-US" dirty="0" smtClean="0"/>
            <a:t>Authenticate with OTP on registered mobile</a:t>
          </a:r>
          <a:endParaRPr lang="en-US" dirty="0"/>
        </a:p>
      </dgm:t>
    </dgm:pt>
    <dgm:pt modelId="{32D885EB-1C40-4345-B5DA-1DBA7715E93B}" type="parTrans" cxnId="{17A7B004-5B05-41D6-8F76-BAC8DEBA4250}">
      <dgm:prSet/>
      <dgm:spPr/>
      <dgm:t>
        <a:bodyPr/>
        <a:lstStyle/>
        <a:p>
          <a:endParaRPr lang="en-US"/>
        </a:p>
      </dgm:t>
    </dgm:pt>
    <dgm:pt modelId="{7238257C-85D9-4BCD-B5A9-69F17B17E790}" type="sibTrans" cxnId="{17A7B004-5B05-41D6-8F76-BAC8DEBA4250}">
      <dgm:prSet/>
      <dgm:spPr/>
      <dgm:t>
        <a:bodyPr/>
        <a:lstStyle/>
        <a:p>
          <a:endParaRPr lang="en-US"/>
        </a:p>
      </dgm:t>
    </dgm:pt>
    <dgm:pt modelId="{79FB563B-2B6B-4BB3-BDF5-EE22D732BABF}">
      <dgm:prSet phldrT="[Text]"/>
      <dgm:spPr/>
      <dgm:t>
        <a:bodyPr/>
        <a:lstStyle/>
        <a:p>
          <a:r>
            <a:rPr lang="en-US" dirty="0" smtClean="0"/>
            <a:t>Enrolment for GST </a:t>
          </a:r>
          <a:r>
            <a:rPr lang="en-US" dirty="0" err="1" smtClean="0"/>
            <a:t>Unreg</a:t>
          </a:r>
          <a:r>
            <a:rPr lang="en-US" dirty="0" smtClean="0"/>
            <a:t>/Transporters</a:t>
          </a:r>
          <a:endParaRPr lang="en-US" dirty="0"/>
        </a:p>
      </dgm:t>
    </dgm:pt>
    <dgm:pt modelId="{B966ED44-0F74-4443-A716-47EA3963A99C}" type="parTrans" cxnId="{6883864C-1457-4CAE-AD9D-D6ECE2470EE6}">
      <dgm:prSet/>
      <dgm:spPr/>
      <dgm:t>
        <a:bodyPr/>
        <a:lstStyle/>
        <a:p>
          <a:endParaRPr lang="en-US"/>
        </a:p>
      </dgm:t>
    </dgm:pt>
    <dgm:pt modelId="{5B5E6169-1F90-4410-ABA7-9BE02E783356}" type="sibTrans" cxnId="{6883864C-1457-4CAE-AD9D-D6ECE2470EE6}">
      <dgm:prSet/>
      <dgm:spPr/>
      <dgm:t>
        <a:bodyPr/>
        <a:lstStyle/>
        <a:p>
          <a:endParaRPr lang="en-US"/>
        </a:p>
      </dgm:t>
    </dgm:pt>
    <dgm:pt modelId="{23B58AC2-81C5-4F98-9431-77D1F1A9DB84}">
      <dgm:prSet phldrT="[Text]"/>
      <dgm:spPr/>
      <dgm:t>
        <a:bodyPr/>
        <a:lstStyle/>
        <a:p>
          <a:r>
            <a:rPr lang="en-US" dirty="0" err="1" smtClean="0"/>
            <a:t>Enrol</a:t>
          </a:r>
          <a:r>
            <a:rPr lang="en-US" dirty="0" smtClean="0"/>
            <a:t> by providing PAN details</a:t>
          </a:r>
          <a:endParaRPr lang="en-US" dirty="0"/>
        </a:p>
      </dgm:t>
    </dgm:pt>
    <dgm:pt modelId="{169D314B-8E76-4E75-8749-4752203DD3BA}" type="parTrans" cxnId="{02B31215-4569-42C2-BC1B-040FA5214F3F}">
      <dgm:prSet/>
      <dgm:spPr/>
      <dgm:t>
        <a:bodyPr/>
        <a:lstStyle/>
        <a:p>
          <a:endParaRPr lang="en-US"/>
        </a:p>
      </dgm:t>
    </dgm:pt>
    <dgm:pt modelId="{C960D411-BA8F-4CA4-B897-DD61ACA015E0}" type="sibTrans" cxnId="{02B31215-4569-42C2-BC1B-040FA5214F3F}">
      <dgm:prSet/>
      <dgm:spPr/>
      <dgm:t>
        <a:bodyPr/>
        <a:lstStyle/>
        <a:p>
          <a:endParaRPr lang="en-US"/>
        </a:p>
      </dgm:t>
    </dgm:pt>
    <dgm:pt modelId="{939E7A15-6996-4178-97A9-5AFB666C9B6A}">
      <dgm:prSet phldrT="[Text]"/>
      <dgm:spPr/>
      <dgm:t>
        <a:bodyPr/>
        <a:lstStyle/>
        <a:p>
          <a:r>
            <a:rPr lang="en-US" dirty="0" smtClean="0"/>
            <a:t>Create Username and Password</a:t>
          </a:r>
          <a:endParaRPr lang="en-US" dirty="0"/>
        </a:p>
      </dgm:t>
    </dgm:pt>
    <dgm:pt modelId="{952DB4BC-61B5-405D-97D6-86975B0A9800}" type="parTrans" cxnId="{62BF33D1-F135-4388-AC56-34167D1B2765}">
      <dgm:prSet/>
      <dgm:spPr/>
      <dgm:t>
        <a:bodyPr/>
        <a:lstStyle/>
        <a:p>
          <a:endParaRPr lang="en-US"/>
        </a:p>
      </dgm:t>
    </dgm:pt>
    <dgm:pt modelId="{3528D4E1-FE32-452B-948A-CA38A6BFCE00}" type="sibTrans" cxnId="{62BF33D1-F135-4388-AC56-34167D1B2765}">
      <dgm:prSet/>
      <dgm:spPr/>
      <dgm:t>
        <a:bodyPr/>
        <a:lstStyle/>
        <a:p>
          <a:endParaRPr lang="en-US"/>
        </a:p>
      </dgm:t>
    </dgm:pt>
    <dgm:pt modelId="{7EC544B0-BB21-4B66-BF22-A01DA62A65EA}">
      <dgm:prSet phldrT="[Text]"/>
      <dgm:spPr/>
      <dgm:t>
        <a:bodyPr/>
        <a:lstStyle/>
        <a:p>
          <a:r>
            <a:rPr lang="en-US" dirty="0" smtClean="0"/>
            <a:t>Create Username and Password</a:t>
          </a:r>
          <a:endParaRPr lang="en-US" dirty="0"/>
        </a:p>
      </dgm:t>
    </dgm:pt>
    <dgm:pt modelId="{AEE1E2E2-405F-43F4-AE87-02D16313209C}" type="parTrans" cxnId="{CA147A32-5506-4FB7-80F8-D2757F06970E}">
      <dgm:prSet/>
      <dgm:spPr/>
      <dgm:t>
        <a:bodyPr/>
        <a:lstStyle/>
        <a:p>
          <a:endParaRPr lang="en-US"/>
        </a:p>
      </dgm:t>
    </dgm:pt>
    <dgm:pt modelId="{A1662039-7ECD-4A88-9ED0-7C4E5E359A10}" type="sibTrans" cxnId="{CA147A32-5506-4FB7-80F8-D2757F06970E}">
      <dgm:prSet/>
      <dgm:spPr/>
      <dgm:t>
        <a:bodyPr/>
        <a:lstStyle/>
        <a:p>
          <a:endParaRPr lang="en-US"/>
        </a:p>
      </dgm:t>
    </dgm:pt>
    <dgm:pt modelId="{8567824A-0CDF-4036-9F0E-C06CFB83FB6F}">
      <dgm:prSet phldrT="[Text]"/>
      <dgm:spPr/>
      <dgm:t>
        <a:bodyPr/>
        <a:lstStyle/>
        <a:p>
          <a:r>
            <a:rPr lang="en-US" dirty="0" smtClean="0"/>
            <a:t>Authenticate with OTP through </a:t>
          </a:r>
          <a:r>
            <a:rPr lang="en-US" dirty="0" err="1" smtClean="0"/>
            <a:t>Aadhar</a:t>
          </a:r>
          <a:endParaRPr lang="en-US" dirty="0"/>
        </a:p>
      </dgm:t>
    </dgm:pt>
    <dgm:pt modelId="{92DDAAA4-DB5F-4584-B5DB-273171ED4644}" type="parTrans" cxnId="{F625EE71-1DFC-4D59-A0E9-F500EF9C3ACE}">
      <dgm:prSet/>
      <dgm:spPr/>
      <dgm:t>
        <a:bodyPr/>
        <a:lstStyle/>
        <a:p>
          <a:endParaRPr lang="en-US"/>
        </a:p>
      </dgm:t>
    </dgm:pt>
    <dgm:pt modelId="{105BF3C5-DBFA-489D-ABDC-0CD1B1A3751A}" type="sibTrans" cxnId="{F625EE71-1DFC-4D59-A0E9-F500EF9C3ACE}">
      <dgm:prSet/>
      <dgm:spPr/>
      <dgm:t>
        <a:bodyPr/>
        <a:lstStyle/>
        <a:p>
          <a:endParaRPr lang="en-US"/>
        </a:p>
      </dgm:t>
    </dgm:pt>
    <dgm:pt modelId="{0A6EDCAA-6C44-4C7C-A4C0-765E0F713452}">
      <dgm:prSet phldrT="[Text]"/>
      <dgm:spPr/>
      <dgm:t>
        <a:bodyPr/>
        <a:lstStyle/>
        <a:p>
          <a:r>
            <a:rPr lang="en-US" dirty="0" smtClean="0"/>
            <a:t>Enter other business details</a:t>
          </a:r>
          <a:endParaRPr lang="en-US" dirty="0"/>
        </a:p>
      </dgm:t>
    </dgm:pt>
    <dgm:pt modelId="{531883FA-C939-4AF5-81C5-640912149CA4}" type="parTrans" cxnId="{372F69ED-DB7B-4C16-B946-AF13F613C662}">
      <dgm:prSet/>
      <dgm:spPr/>
      <dgm:t>
        <a:bodyPr/>
        <a:lstStyle/>
        <a:p>
          <a:endParaRPr lang="en-US"/>
        </a:p>
      </dgm:t>
    </dgm:pt>
    <dgm:pt modelId="{624F314F-D386-42BD-A00F-55C32BC9F992}" type="sibTrans" cxnId="{372F69ED-DB7B-4C16-B946-AF13F613C662}">
      <dgm:prSet/>
      <dgm:spPr/>
      <dgm:t>
        <a:bodyPr/>
        <a:lstStyle/>
        <a:p>
          <a:endParaRPr lang="en-US"/>
        </a:p>
      </dgm:t>
    </dgm:pt>
    <dgm:pt modelId="{7EB84A9F-3027-44F4-92D9-94FE54B92A20}" type="pres">
      <dgm:prSet presAssocID="{D76C90AA-BD56-4367-829C-495958FCC8A1}" presName="linear" presStyleCnt="0">
        <dgm:presLayoutVars>
          <dgm:dir/>
          <dgm:resizeHandles val="exact"/>
        </dgm:presLayoutVars>
      </dgm:prSet>
      <dgm:spPr/>
      <dgm:t>
        <a:bodyPr/>
        <a:lstStyle/>
        <a:p>
          <a:endParaRPr lang="en-US"/>
        </a:p>
      </dgm:t>
    </dgm:pt>
    <dgm:pt modelId="{A413D386-17FD-492D-B435-43177F68B39F}" type="pres">
      <dgm:prSet presAssocID="{DFDBA3C4-C271-463E-8FA9-B85B091CEEFC}" presName="comp" presStyleCnt="0"/>
      <dgm:spPr/>
    </dgm:pt>
    <dgm:pt modelId="{3E08DBD9-5223-402A-A5F7-26E715AA33E9}" type="pres">
      <dgm:prSet presAssocID="{DFDBA3C4-C271-463E-8FA9-B85B091CEEFC}" presName="box" presStyleLbl="node1" presStyleIdx="0" presStyleCnt="2"/>
      <dgm:spPr/>
      <dgm:t>
        <a:bodyPr/>
        <a:lstStyle/>
        <a:p>
          <a:endParaRPr lang="en-US"/>
        </a:p>
      </dgm:t>
    </dgm:pt>
    <dgm:pt modelId="{9E1E9F21-5F9C-444C-92D2-01509004506E}" type="pres">
      <dgm:prSet presAssocID="{DFDBA3C4-C271-463E-8FA9-B85B091CEEFC}" presName="img"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4A66CF2C-3F92-4F30-9515-1B25F3E9D934}" type="pres">
      <dgm:prSet presAssocID="{DFDBA3C4-C271-463E-8FA9-B85B091CEEFC}" presName="text" presStyleLbl="node1" presStyleIdx="0" presStyleCnt="2">
        <dgm:presLayoutVars>
          <dgm:bulletEnabled val="1"/>
        </dgm:presLayoutVars>
      </dgm:prSet>
      <dgm:spPr/>
      <dgm:t>
        <a:bodyPr/>
        <a:lstStyle/>
        <a:p>
          <a:endParaRPr lang="en-US"/>
        </a:p>
      </dgm:t>
    </dgm:pt>
    <dgm:pt modelId="{40037A76-E844-45C3-A267-0956208E6851}" type="pres">
      <dgm:prSet presAssocID="{73E90A6A-A9B4-4F69-9969-4C573E389DDF}" presName="spacer" presStyleCnt="0"/>
      <dgm:spPr/>
    </dgm:pt>
    <dgm:pt modelId="{B7A71D7C-A58D-4004-B54B-841CA3B4EE6D}" type="pres">
      <dgm:prSet presAssocID="{79FB563B-2B6B-4BB3-BDF5-EE22D732BABF}" presName="comp" presStyleCnt="0"/>
      <dgm:spPr/>
    </dgm:pt>
    <dgm:pt modelId="{4ACA3750-3166-4D67-9E9F-17D50C2AA292}" type="pres">
      <dgm:prSet presAssocID="{79FB563B-2B6B-4BB3-BDF5-EE22D732BABF}" presName="box" presStyleLbl="node1" presStyleIdx="1" presStyleCnt="2"/>
      <dgm:spPr/>
      <dgm:t>
        <a:bodyPr/>
        <a:lstStyle/>
        <a:p>
          <a:endParaRPr lang="en-US"/>
        </a:p>
      </dgm:t>
    </dgm:pt>
    <dgm:pt modelId="{815ADBA7-6569-4BD3-8D1C-80CD42AAEF68}" type="pres">
      <dgm:prSet presAssocID="{79FB563B-2B6B-4BB3-BDF5-EE22D732BABF}" presName="img"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94485FD3-EBED-4BEC-800D-4F6A08F9206F}" type="pres">
      <dgm:prSet presAssocID="{79FB563B-2B6B-4BB3-BDF5-EE22D732BABF}" presName="text" presStyleLbl="node1" presStyleIdx="1" presStyleCnt="2">
        <dgm:presLayoutVars>
          <dgm:bulletEnabled val="1"/>
        </dgm:presLayoutVars>
      </dgm:prSet>
      <dgm:spPr/>
      <dgm:t>
        <a:bodyPr/>
        <a:lstStyle/>
        <a:p>
          <a:endParaRPr lang="en-US"/>
        </a:p>
      </dgm:t>
    </dgm:pt>
  </dgm:ptLst>
  <dgm:cxnLst>
    <dgm:cxn modelId="{62BF33D1-F135-4388-AC56-34167D1B2765}" srcId="{79FB563B-2B6B-4BB3-BDF5-EE22D732BABF}" destId="{939E7A15-6996-4178-97A9-5AFB666C9B6A}" srcOrd="3" destOrd="0" parTransId="{952DB4BC-61B5-405D-97D6-86975B0A9800}" sibTransId="{3528D4E1-FE32-452B-948A-CA38A6BFCE00}"/>
    <dgm:cxn modelId="{815625FB-DCC1-4B6F-B8C0-B19C6406ECB0}" type="presOf" srcId="{D76C90AA-BD56-4367-829C-495958FCC8A1}" destId="{7EB84A9F-3027-44F4-92D9-94FE54B92A20}" srcOrd="0" destOrd="0" presId="urn:microsoft.com/office/officeart/2005/8/layout/vList4#1"/>
    <dgm:cxn modelId="{FA8612AD-200F-4478-A5CD-F5C3E1B614F7}" srcId="{DFDBA3C4-C271-463E-8FA9-B85B091CEEFC}" destId="{4AFE10BC-04CA-45A0-80FB-FBBD46C1C35F}" srcOrd="0" destOrd="0" parTransId="{A7B5FABF-FAD4-416F-80B1-3DED34A36045}" sibTransId="{4A484584-66E9-40A5-BD77-444A36DA6B7D}"/>
    <dgm:cxn modelId="{17A7B004-5B05-41D6-8F76-BAC8DEBA4250}" srcId="{DFDBA3C4-C271-463E-8FA9-B85B091CEEFC}" destId="{24F0B829-CBE3-4AAB-88CB-9C8ED64F51E6}" srcOrd="1" destOrd="0" parTransId="{32D885EB-1C40-4345-B5DA-1DBA7715E93B}" sibTransId="{7238257C-85D9-4BCD-B5A9-69F17B17E790}"/>
    <dgm:cxn modelId="{F625EE71-1DFC-4D59-A0E9-F500EF9C3ACE}" srcId="{79FB563B-2B6B-4BB3-BDF5-EE22D732BABF}" destId="{8567824A-0CDF-4036-9F0E-C06CFB83FB6F}" srcOrd="1" destOrd="0" parTransId="{92DDAAA4-DB5F-4584-B5DB-273171ED4644}" sibTransId="{105BF3C5-DBFA-489D-ABDC-0CD1B1A3751A}"/>
    <dgm:cxn modelId="{20D08484-1EB0-4600-8EEC-9A437B0857A5}" type="presOf" srcId="{4AFE10BC-04CA-45A0-80FB-FBBD46C1C35F}" destId="{4A66CF2C-3F92-4F30-9515-1B25F3E9D934}" srcOrd="1" destOrd="1" presId="urn:microsoft.com/office/officeart/2005/8/layout/vList4#1"/>
    <dgm:cxn modelId="{96B8EA00-85DD-4661-A677-6368CE69BC6D}" type="presOf" srcId="{79FB563B-2B6B-4BB3-BDF5-EE22D732BABF}" destId="{94485FD3-EBED-4BEC-800D-4F6A08F9206F}" srcOrd="1" destOrd="0" presId="urn:microsoft.com/office/officeart/2005/8/layout/vList4#1"/>
    <dgm:cxn modelId="{90610CF4-2D68-4574-9DB3-619D2FD08DB2}" type="presOf" srcId="{23B58AC2-81C5-4F98-9431-77D1F1A9DB84}" destId="{94485FD3-EBED-4BEC-800D-4F6A08F9206F}" srcOrd="1" destOrd="1" presId="urn:microsoft.com/office/officeart/2005/8/layout/vList4#1"/>
    <dgm:cxn modelId="{6883864C-1457-4CAE-AD9D-D6ECE2470EE6}" srcId="{D76C90AA-BD56-4367-829C-495958FCC8A1}" destId="{79FB563B-2B6B-4BB3-BDF5-EE22D732BABF}" srcOrd="1" destOrd="0" parTransId="{B966ED44-0F74-4443-A716-47EA3963A99C}" sibTransId="{5B5E6169-1F90-4410-ABA7-9BE02E783356}"/>
    <dgm:cxn modelId="{FEE044AB-C86A-4062-AFDA-CFD46460F328}" type="presOf" srcId="{DFDBA3C4-C271-463E-8FA9-B85B091CEEFC}" destId="{3E08DBD9-5223-402A-A5F7-26E715AA33E9}" srcOrd="0" destOrd="0" presId="urn:microsoft.com/office/officeart/2005/8/layout/vList4#1"/>
    <dgm:cxn modelId="{06C863EE-5562-4E17-82F6-4337B4784AC3}" type="presOf" srcId="{7EC544B0-BB21-4B66-BF22-A01DA62A65EA}" destId="{4A66CF2C-3F92-4F30-9515-1B25F3E9D934}" srcOrd="1" destOrd="3" presId="urn:microsoft.com/office/officeart/2005/8/layout/vList4#1"/>
    <dgm:cxn modelId="{BB57F517-70C8-45A0-84AF-BCE61B440DC8}" type="presOf" srcId="{4AFE10BC-04CA-45A0-80FB-FBBD46C1C35F}" destId="{3E08DBD9-5223-402A-A5F7-26E715AA33E9}" srcOrd="0" destOrd="1" presId="urn:microsoft.com/office/officeart/2005/8/layout/vList4#1"/>
    <dgm:cxn modelId="{30438FA5-17E1-4B1A-BF7C-1567FC2A3243}" type="presOf" srcId="{24F0B829-CBE3-4AAB-88CB-9C8ED64F51E6}" destId="{3E08DBD9-5223-402A-A5F7-26E715AA33E9}" srcOrd="0" destOrd="2" presId="urn:microsoft.com/office/officeart/2005/8/layout/vList4#1"/>
    <dgm:cxn modelId="{C30F11B6-722A-4D90-9E56-79AC18A2614A}" type="presOf" srcId="{23B58AC2-81C5-4F98-9431-77D1F1A9DB84}" destId="{4ACA3750-3166-4D67-9E9F-17D50C2AA292}" srcOrd="0" destOrd="1" presId="urn:microsoft.com/office/officeart/2005/8/layout/vList4#1"/>
    <dgm:cxn modelId="{069834AA-DFC5-4B7D-B352-A34C0BA44711}" type="presOf" srcId="{79FB563B-2B6B-4BB3-BDF5-EE22D732BABF}" destId="{4ACA3750-3166-4D67-9E9F-17D50C2AA292}" srcOrd="0" destOrd="0" presId="urn:microsoft.com/office/officeart/2005/8/layout/vList4#1"/>
    <dgm:cxn modelId="{5A8B6B65-AD31-4F16-9F90-0AB3EE0D76DA}" type="presOf" srcId="{DFDBA3C4-C271-463E-8FA9-B85B091CEEFC}" destId="{4A66CF2C-3F92-4F30-9515-1B25F3E9D934}" srcOrd="1" destOrd="0" presId="urn:microsoft.com/office/officeart/2005/8/layout/vList4#1"/>
    <dgm:cxn modelId="{2F1FFF0F-7A7A-4144-AA3A-B43E049BD75F}" type="presOf" srcId="{8567824A-0CDF-4036-9F0E-C06CFB83FB6F}" destId="{94485FD3-EBED-4BEC-800D-4F6A08F9206F}" srcOrd="1" destOrd="2" presId="urn:microsoft.com/office/officeart/2005/8/layout/vList4#1"/>
    <dgm:cxn modelId="{D3F0A78F-B9D2-432D-9407-674A277B1512}" type="presOf" srcId="{7EC544B0-BB21-4B66-BF22-A01DA62A65EA}" destId="{3E08DBD9-5223-402A-A5F7-26E715AA33E9}" srcOrd="0" destOrd="3" presId="urn:microsoft.com/office/officeart/2005/8/layout/vList4#1"/>
    <dgm:cxn modelId="{A0B35679-D129-4A01-B422-A717D721065D}" type="presOf" srcId="{0A6EDCAA-6C44-4C7C-A4C0-765E0F713452}" destId="{94485FD3-EBED-4BEC-800D-4F6A08F9206F}" srcOrd="1" destOrd="3" presId="urn:microsoft.com/office/officeart/2005/8/layout/vList4#1"/>
    <dgm:cxn modelId="{F97F5508-D70C-462C-B14E-4A9B3020B83F}" type="presOf" srcId="{24F0B829-CBE3-4AAB-88CB-9C8ED64F51E6}" destId="{4A66CF2C-3F92-4F30-9515-1B25F3E9D934}" srcOrd="1" destOrd="2" presId="urn:microsoft.com/office/officeart/2005/8/layout/vList4#1"/>
    <dgm:cxn modelId="{7B584A51-F52B-4368-83F1-7762B5ECFD15}" type="presOf" srcId="{8567824A-0CDF-4036-9F0E-C06CFB83FB6F}" destId="{4ACA3750-3166-4D67-9E9F-17D50C2AA292}" srcOrd="0" destOrd="2" presId="urn:microsoft.com/office/officeart/2005/8/layout/vList4#1"/>
    <dgm:cxn modelId="{CA147A32-5506-4FB7-80F8-D2757F06970E}" srcId="{DFDBA3C4-C271-463E-8FA9-B85B091CEEFC}" destId="{7EC544B0-BB21-4B66-BF22-A01DA62A65EA}" srcOrd="2" destOrd="0" parTransId="{AEE1E2E2-405F-43F4-AE87-02D16313209C}" sibTransId="{A1662039-7ECD-4A88-9ED0-7C4E5E359A10}"/>
    <dgm:cxn modelId="{25C7B8F5-BEE2-4ECF-AC4F-47BE74121732}" type="presOf" srcId="{939E7A15-6996-4178-97A9-5AFB666C9B6A}" destId="{4ACA3750-3166-4D67-9E9F-17D50C2AA292}" srcOrd="0" destOrd="4" presId="urn:microsoft.com/office/officeart/2005/8/layout/vList4#1"/>
    <dgm:cxn modelId="{372F69ED-DB7B-4C16-B946-AF13F613C662}" srcId="{79FB563B-2B6B-4BB3-BDF5-EE22D732BABF}" destId="{0A6EDCAA-6C44-4C7C-A4C0-765E0F713452}" srcOrd="2" destOrd="0" parTransId="{531883FA-C939-4AF5-81C5-640912149CA4}" sibTransId="{624F314F-D386-42BD-A00F-55C32BC9F992}"/>
    <dgm:cxn modelId="{F20E4FDF-92EE-4093-B951-B8A73A9A76CA}" type="presOf" srcId="{0A6EDCAA-6C44-4C7C-A4C0-765E0F713452}" destId="{4ACA3750-3166-4D67-9E9F-17D50C2AA292}" srcOrd="0" destOrd="3" presId="urn:microsoft.com/office/officeart/2005/8/layout/vList4#1"/>
    <dgm:cxn modelId="{0D2507DB-EFBB-406A-A2B3-D97D7ABFF7EA}" type="presOf" srcId="{939E7A15-6996-4178-97A9-5AFB666C9B6A}" destId="{94485FD3-EBED-4BEC-800D-4F6A08F9206F}" srcOrd="1" destOrd="4" presId="urn:microsoft.com/office/officeart/2005/8/layout/vList4#1"/>
    <dgm:cxn modelId="{C6012B9B-8552-45FB-BE7D-97F6A42DBFD0}" srcId="{D76C90AA-BD56-4367-829C-495958FCC8A1}" destId="{DFDBA3C4-C271-463E-8FA9-B85B091CEEFC}" srcOrd="0" destOrd="0" parTransId="{963E1F09-4698-480E-BC17-83EAD148AD76}" sibTransId="{73E90A6A-A9B4-4F69-9969-4C573E389DDF}"/>
    <dgm:cxn modelId="{02B31215-4569-42C2-BC1B-040FA5214F3F}" srcId="{79FB563B-2B6B-4BB3-BDF5-EE22D732BABF}" destId="{23B58AC2-81C5-4F98-9431-77D1F1A9DB84}" srcOrd="0" destOrd="0" parTransId="{169D314B-8E76-4E75-8749-4752203DD3BA}" sibTransId="{C960D411-BA8F-4CA4-B897-DD61ACA015E0}"/>
    <dgm:cxn modelId="{18CBE0A6-B9EB-46CD-8DE8-3159EC377D5C}" type="presParOf" srcId="{7EB84A9F-3027-44F4-92D9-94FE54B92A20}" destId="{A413D386-17FD-492D-B435-43177F68B39F}" srcOrd="0" destOrd="0" presId="urn:microsoft.com/office/officeart/2005/8/layout/vList4#1"/>
    <dgm:cxn modelId="{14E00696-51FA-4352-8133-9CE79C39D102}" type="presParOf" srcId="{A413D386-17FD-492D-B435-43177F68B39F}" destId="{3E08DBD9-5223-402A-A5F7-26E715AA33E9}" srcOrd="0" destOrd="0" presId="urn:microsoft.com/office/officeart/2005/8/layout/vList4#1"/>
    <dgm:cxn modelId="{A6F93F3F-7048-4A8E-B10A-D4883E2F666C}" type="presParOf" srcId="{A413D386-17FD-492D-B435-43177F68B39F}" destId="{9E1E9F21-5F9C-444C-92D2-01509004506E}" srcOrd="1" destOrd="0" presId="urn:microsoft.com/office/officeart/2005/8/layout/vList4#1"/>
    <dgm:cxn modelId="{9E0DBEBA-69C9-494F-B4D1-BFA72220687C}" type="presParOf" srcId="{A413D386-17FD-492D-B435-43177F68B39F}" destId="{4A66CF2C-3F92-4F30-9515-1B25F3E9D934}" srcOrd="2" destOrd="0" presId="urn:microsoft.com/office/officeart/2005/8/layout/vList4#1"/>
    <dgm:cxn modelId="{EC8E4F1C-3B0C-4F92-978B-19E9CC4C2BBE}" type="presParOf" srcId="{7EB84A9F-3027-44F4-92D9-94FE54B92A20}" destId="{40037A76-E844-45C3-A267-0956208E6851}" srcOrd="1" destOrd="0" presId="urn:microsoft.com/office/officeart/2005/8/layout/vList4#1"/>
    <dgm:cxn modelId="{E3488DB3-366B-42B2-93CD-6BFF8EE4B15D}" type="presParOf" srcId="{7EB84A9F-3027-44F4-92D9-94FE54B92A20}" destId="{B7A71D7C-A58D-4004-B54B-841CA3B4EE6D}" srcOrd="2" destOrd="0" presId="urn:microsoft.com/office/officeart/2005/8/layout/vList4#1"/>
    <dgm:cxn modelId="{223A552F-D56A-48D3-A8F2-736349537DE0}" type="presParOf" srcId="{B7A71D7C-A58D-4004-B54B-841CA3B4EE6D}" destId="{4ACA3750-3166-4D67-9E9F-17D50C2AA292}" srcOrd="0" destOrd="0" presId="urn:microsoft.com/office/officeart/2005/8/layout/vList4#1"/>
    <dgm:cxn modelId="{6BA5CA3E-7ACF-4495-99E0-A1CEDE08469E}" type="presParOf" srcId="{B7A71D7C-A58D-4004-B54B-841CA3B4EE6D}" destId="{815ADBA7-6569-4BD3-8D1C-80CD42AAEF68}" srcOrd="1" destOrd="0" presId="urn:microsoft.com/office/officeart/2005/8/layout/vList4#1"/>
    <dgm:cxn modelId="{37D8ACD5-101E-4C84-A0B9-52ABA76889F7}" type="presParOf" srcId="{B7A71D7C-A58D-4004-B54B-841CA3B4EE6D}" destId="{94485FD3-EBED-4BEC-800D-4F6A08F9206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6C90AA-BD56-4367-829C-495958FCC8A1}"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DFDBA3C4-C271-463E-8FA9-B85B091CEEFC}">
      <dgm:prSet phldrT="[Text]" custT="1"/>
      <dgm:spPr/>
      <dgm:t>
        <a:bodyPr/>
        <a:lstStyle/>
        <a:p>
          <a:pPr marL="900113" indent="0"/>
          <a:r>
            <a:rPr lang="en-US" sz="4800" dirty="0" smtClean="0"/>
            <a:t>Dashboard Reports are being provided</a:t>
          </a:r>
          <a:endParaRPr lang="en-US" sz="4800" dirty="0"/>
        </a:p>
      </dgm:t>
    </dgm:pt>
    <dgm:pt modelId="{963E1F09-4698-480E-BC17-83EAD148AD76}" type="parTrans" cxnId="{C6012B9B-8552-45FB-BE7D-97F6A42DBFD0}">
      <dgm:prSet/>
      <dgm:spPr/>
      <dgm:t>
        <a:bodyPr/>
        <a:lstStyle/>
        <a:p>
          <a:endParaRPr lang="en-US"/>
        </a:p>
      </dgm:t>
    </dgm:pt>
    <dgm:pt modelId="{73E90A6A-A9B4-4F69-9969-4C573E389DDF}" type="sibTrans" cxnId="{C6012B9B-8552-45FB-BE7D-97F6A42DBFD0}">
      <dgm:prSet/>
      <dgm:spPr/>
      <dgm:t>
        <a:bodyPr/>
        <a:lstStyle/>
        <a:p>
          <a:endParaRPr lang="en-US"/>
        </a:p>
      </dgm:t>
    </dgm:pt>
    <dgm:pt modelId="{79FB563B-2B6B-4BB3-BDF5-EE22D732BABF}">
      <dgm:prSet phldrT="[Text]" custT="1"/>
      <dgm:spPr/>
      <dgm:t>
        <a:bodyPr/>
        <a:lstStyle/>
        <a:p>
          <a:pPr marL="900113" indent="0"/>
          <a:r>
            <a:rPr lang="en-US" sz="4800" dirty="0" smtClean="0"/>
            <a:t>RFID pilot in progress</a:t>
          </a:r>
          <a:endParaRPr lang="en-US" sz="4800" dirty="0"/>
        </a:p>
      </dgm:t>
    </dgm:pt>
    <dgm:pt modelId="{B966ED44-0F74-4443-A716-47EA3963A99C}" type="parTrans" cxnId="{6883864C-1457-4CAE-AD9D-D6ECE2470EE6}">
      <dgm:prSet/>
      <dgm:spPr/>
      <dgm:t>
        <a:bodyPr/>
        <a:lstStyle/>
        <a:p>
          <a:endParaRPr lang="en-US"/>
        </a:p>
      </dgm:t>
    </dgm:pt>
    <dgm:pt modelId="{5B5E6169-1F90-4410-ABA7-9BE02E783356}" type="sibTrans" cxnId="{6883864C-1457-4CAE-AD9D-D6ECE2470EE6}">
      <dgm:prSet/>
      <dgm:spPr/>
      <dgm:t>
        <a:bodyPr/>
        <a:lstStyle/>
        <a:p>
          <a:endParaRPr lang="en-US"/>
        </a:p>
      </dgm:t>
    </dgm:pt>
    <dgm:pt modelId="{7EB84A9F-3027-44F4-92D9-94FE54B92A20}" type="pres">
      <dgm:prSet presAssocID="{D76C90AA-BD56-4367-829C-495958FCC8A1}" presName="linear" presStyleCnt="0">
        <dgm:presLayoutVars>
          <dgm:dir/>
          <dgm:resizeHandles val="exact"/>
        </dgm:presLayoutVars>
      </dgm:prSet>
      <dgm:spPr/>
      <dgm:t>
        <a:bodyPr/>
        <a:lstStyle/>
        <a:p>
          <a:endParaRPr lang="en-US"/>
        </a:p>
      </dgm:t>
    </dgm:pt>
    <dgm:pt modelId="{A413D386-17FD-492D-B435-43177F68B39F}" type="pres">
      <dgm:prSet presAssocID="{DFDBA3C4-C271-463E-8FA9-B85B091CEEFC}" presName="comp" presStyleCnt="0"/>
      <dgm:spPr/>
    </dgm:pt>
    <dgm:pt modelId="{3E08DBD9-5223-402A-A5F7-26E715AA33E9}" type="pres">
      <dgm:prSet presAssocID="{DFDBA3C4-C271-463E-8FA9-B85B091CEEFC}" presName="box" presStyleLbl="node1" presStyleIdx="0" presStyleCnt="2" custLinFactNeighborX="-1313"/>
      <dgm:spPr/>
      <dgm:t>
        <a:bodyPr/>
        <a:lstStyle/>
        <a:p>
          <a:endParaRPr lang="en-US"/>
        </a:p>
      </dgm:t>
    </dgm:pt>
    <dgm:pt modelId="{9E1E9F21-5F9C-444C-92D2-01509004506E}" type="pres">
      <dgm:prSet presAssocID="{DFDBA3C4-C271-463E-8FA9-B85B091CEEFC}" presName="img" presStyleLbl="fgImgPlace1" presStyleIdx="0" presStyleCnt="2" custScaleX="162056" custLinFactNeighborX="17392" custLinFactNeighborY="1941"/>
      <dgm:spPr>
        <a:blipFill rotWithShape="1">
          <a:blip xmlns:r="http://schemas.openxmlformats.org/officeDocument/2006/relationships" r:embed="rId1"/>
          <a:stretch>
            <a:fillRect/>
          </a:stretch>
        </a:blipFill>
      </dgm:spPr>
      <dgm:t>
        <a:bodyPr/>
        <a:lstStyle/>
        <a:p>
          <a:endParaRPr lang="en-US"/>
        </a:p>
      </dgm:t>
    </dgm:pt>
    <dgm:pt modelId="{4A66CF2C-3F92-4F30-9515-1B25F3E9D934}" type="pres">
      <dgm:prSet presAssocID="{DFDBA3C4-C271-463E-8FA9-B85B091CEEFC}" presName="text" presStyleLbl="node1" presStyleIdx="0" presStyleCnt="2">
        <dgm:presLayoutVars>
          <dgm:bulletEnabled val="1"/>
        </dgm:presLayoutVars>
      </dgm:prSet>
      <dgm:spPr/>
      <dgm:t>
        <a:bodyPr/>
        <a:lstStyle/>
        <a:p>
          <a:endParaRPr lang="en-US"/>
        </a:p>
      </dgm:t>
    </dgm:pt>
    <dgm:pt modelId="{40037A76-E844-45C3-A267-0956208E6851}" type="pres">
      <dgm:prSet presAssocID="{73E90A6A-A9B4-4F69-9969-4C573E389DDF}" presName="spacer" presStyleCnt="0"/>
      <dgm:spPr/>
    </dgm:pt>
    <dgm:pt modelId="{B7A71D7C-A58D-4004-B54B-841CA3B4EE6D}" type="pres">
      <dgm:prSet presAssocID="{79FB563B-2B6B-4BB3-BDF5-EE22D732BABF}" presName="comp" presStyleCnt="0"/>
      <dgm:spPr/>
    </dgm:pt>
    <dgm:pt modelId="{4ACA3750-3166-4D67-9E9F-17D50C2AA292}" type="pres">
      <dgm:prSet presAssocID="{79FB563B-2B6B-4BB3-BDF5-EE22D732BABF}" presName="box" presStyleLbl="node1" presStyleIdx="1" presStyleCnt="2" custLinFactNeighborX="-7273" custLinFactNeighborY="-773"/>
      <dgm:spPr/>
      <dgm:t>
        <a:bodyPr/>
        <a:lstStyle/>
        <a:p>
          <a:endParaRPr lang="en-US"/>
        </a:p>
      </dgm:t>
    </dgm:pt>
    <dgm:pt modelId="{815ADBA7-6569-4BD3-8D1C-80CD42AAEF68}" type="pres">
      <dgm:prSet presAssocID="{79FB563B-2B6B-4BB3-BDF5-EE22D732BABF}" presName="img" presStyleLbl="fgImgPlace1" presStyleIdx="1" presStyleCnt="2" custScaleX="158602" custScaleY="92800" custLinFactNeighborX="16495"/>
      <dgm:spPr>
        <a:blipFill rotWithShape="1">
          <a:blip xmlns:r="http://schemas.openxmlformats.org/officeDocument/2006/relationships" r:embed="rId2"/>
          <a:stretch>
            <a:fillRect/>
          </a:stretch>
        </a:blipFill>
      </dgm:spPr>
      <dgm:t>
        <a:bodyPr/>
        <a:lstStyle/>
        <a:p>
          <a:endParaRPr lang="en-US"/>
        </a:p>
      </dgm:t>
    </dgm:pt>
    <dgm:pt modelId="{94485FD3-EBED-4BEC-800D-4F6A08F9206F}" type="pres">
      <dgm:prSet presAssocID="{79FB563B-2B6B-4BB3-BDF5-EE22D732BABF}" presName="text" presStyleLbl="node1" presStyleIdx="1" presStyleCnt="2">
        <dgm:presLayoutVars>
          <dgm:bulletEnabled val="1"/>
        </dgm:presLayoutVars>
      </dgm:prSet>
      <dgm:spPr/>
      <dgm:t>
        <a:bodyPr/>
        <a:lstStyle/>
        <a:p>
          <a:endParaRPr lang="en-US"/>
        </a:p>
      </dgm:t>
    </dgm:pt>
  </dgm:ptLst>
  <dgm:cxnLst>
    <dgm:cxn modelId="{182DFCB5-1E9D-4B38-B3B7-A78CEF8B1F8D}" type="presOf" srcId="{79FB563B-2B6B-4BB3-BDF5-EE22D732BABF}" destId="{4ACA3750-3166-4D67-9E9F-17D50C2AA292}" srcOrd="0" destOrd="0" presId="urn:microsoft.com/office/officeart/2005/8/layout/vList4#2"/>
    <dgm:cxn modelId="{75B2F973-9D04-418F-B422-17A13F21A9F8}" type="presOf" srcId="{DFDBA3C4-C271-463E-8FA9-B85B091CEEFC}" destId="{3E08DBD9-5223-402A-A5F7-26E715AA33E9}" srcOrd="0" destOrd="0" presId="urn:microsoft.com/office/officeart/2005/8/layout/vList4#2"/>
    <dgm:cxn modelId="{6883864C-1457-4CAE-AD9D-D6ECE2470EE6}" srcId="{D76C90AA-BD56-4367-829C-495958FCC8A1}" destId="{79FB563B-2B6B-4BB3-BDF5-EE22D732BABF}" srcOrd="1" destOrd="0" parTransId="{B966ED44-0F74-4443-A716-47EA3963A99C}" sibTransId="{5B5E6169-1F90-4410-ABA7-9BE02E783356}"/>
    <dgm:cxn modelId="{C6012B9B-8552-45FB-BE7D-97F6A42DBFD0}" srcId="{D76C90AA-BD56-4367-829C-495958FCC8A1}" destId="{DFDBA3C4-C271-463E-8FA9-B85B091CEEFC}" srcOrd="0" destOrd="0" parTransId="{963E1F09-4698-480E-BC17-83EAD148AD76}" sibTransId="{73E90A6A-A9B4-4F69-9969-4C573E389DDF}"/>
    <dgm:cxn modelId="{56A24B46-BEC2-4EF3-941B-C488C56FCB30}" type="presOf" srcId="{79FB563B-2B6B-4BB3-BDF5-EE22D732BABF}" destId="{94485FD3-EBED-4BEC-800D-4F6A08F9206F}" srcOrd="1" destOrd="0" presId="urn:microsoft.com/office/officeart/2005/8/layout/vList4#2"/>
    <dgm:cxn modelId="{830A2246-CF7D-4C08-A9C5-005CDC43B10A}" type="presOf" srcId="{DFDBA3C4-C271-463E-8FA9-B85B091CEEFC}" destId="{4A66CF2C-3F92-4F30-9515-1B25F3E9D934}" srcOrd="1" destOrd="0" presId="urn:microsoft.com/office/officeart/2005/8/layout/vList4#2"/>
    <dgm:cxn modelId="{853D7BA3-1FD4-4354-A790-25132F59A381}" type="presOf" srcId="{D76C90AA-BD56-4367-829C-495958FCC8A1}" destId="{7EB84A9F-3027-44F4-92D9-94FE54B92A20}" srcOrd="0" destOrd="0" presId="urn:microsoft.com/office/officeart/2005/8/layout/vList4#2"/>
    <dgm:cxn modelId="{FC6417A7-A3E6-492F-8C30-BAE0CECAD2FF}" type="presParOf" srcId="{7EB84A9F-3027-44F4-92D9-94FE54B92A20}" destId="{A413D386-17FD-492D-B435-43177F68B39F}" srcOrd="0" destOrd="0" presId="urn:microsoft.com/office/officeart/2005/8/layout/vList4#2"/>
    <dgm:cxn modelId="{185A906A-B5DE-4A38-8401-B7EDA1A83936}" type="presParOf" srcId="{A413D386-17FD-492D-B435-43177F68B39F}" destId="{3E08DBD9-5223-402A-A5F7-26E715AA33E9}" srcOrd="0" destOrd="0" presId="urn:microsoft.com/office/officeart/2005/8/layout/vList4#2"/>
    <dgm:cxn modelId="{3DE9F2DF-1124-4628-A16F-C67B232DC7F1}" type="presParOf" srcId="{A413D386-17FD-492D-B435-43177F68B39F}" destId="{9E1E9F21-5F9C-444C-92D2-01509004506E}" srcOrd="1" destOrd="0" presId="urn:microsoft.com/office/officeart/2005/8/layout/vList4#2"/>
    <dgm:cxn modelId="{93AC7E26-7F3A-4202-A1A8-5883AA3C19DD}" type="presParOf" srcId="{A413D386-17FD-492D-B435-43177F68B39F}" destId="{4A66CF2C-3F92-4F30-9515-1B25F3E9D934}" srcOrd="2" destOrd="0" presId="urn:microsoft.com/office/officeart/2005/8/layout/vList4#2"/>
    <dgm:cxn modelId="{8E87F2CA-B05D-4E24-ABBC-DD491E3E9ED4}" type="presParOf" srcId="{7EB84A9F-3027-44F4-92D9-94FE54B92A20}" destId="{40037A76-E844-45C3-A267-0956208E6851}" srcOrd="1" destOrd="0" presId="urn:microsoft.com/office/officeart/2005/8/layout/vList4#2"/>
    <dgm:cxn modelId="{768AC356-8F19-4225-8B06-2DF339AD72C3}" type="presParOf" srcId="{7EB84A9F-3027-44F4-92D9-94FE54B92A20}" destId="{B7A71D7C-A58D-4004-B54B-841CA3B4EE6D}" srcOrd="2" destOrd="0" presId="urn:microsoft.com/office/officeart/2005/8/layout/vList4#2"/>
    <dgm:cxn modelId="{4C0A7DB4-4DF2-4AB4-AC36-3024DB95EAE7}" type="presParOf" srcId="{B7A71D7C-A58D-4004-B54B-841CA3B4EE6D}" destId="{4ACA3750-3166-4D67-9E9F-17D50C2AA292}" srcOrd="0" destOrd="0" presId="urn:microsoft.com/office/officeart/2005/8/layout/vList4#2"/>
    <dgm:cxn modelId="{5DB19C3F-306F-4B57-A49D-98DAA784AB9A}" type="presParOf" srcId="{B7A71D7C-A58D-4004-B54B-841CA3B4EE6D}" destId="{815ADBA7-6569-4BD3-8D1C-80CD42AAEF68}" srcOrd="1" destOrd="0" presId="urn:microsoft.com/office/officeart/2005/8/layout/vList4#2"/>
    <dgm:cxn modelId="{3445763E-0983-4FF3-9903-67B8486655E0}" type="presParOf" srcId="{B7A71D7C-A58D-4004-B54B-841CA3B4EE6D}" destId="{94485FD3-EBED-4BEC-800D-4F6A08F9206F}"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BBBF73-6254-414F-A0F2-F9977D3403FB}"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3AA80688-B680-4CD2-8D0A-0C4CD633C8B5}">
      <dgm:prSet phldrT="[Text]"/>
      <dgm:spPr/>
      <dgm:t>
        <a:bodyPr/>
        <a:lstStyle/>
        <a:p>
          <a:r>
            <a:rPr lang="en-US" dirty="0" smtClean="0"/>
            <a:t>1</a:t>
          </a:r>
          <a:endParaRPr lang="en-US" dirty="0"/>
        </a:p>
      </dgm:t>
    </dgm:pt>
    <dgm:pt modelId="{AD4BD214-C974-4091-9732-A314340F7468}" type="parTrans" cxnId="{6CDDF8FB-7199-41AD-9913-61E08FD95A88}">
      <dgm:prSet/>
      <dgm:spPr/>
      <dgm:t>
        <a:bodyPr/>
        <a:lstStyle/>
        <a:p>
          <a:endParaRPr lang="en-US"/>
        </a:p>
      </dgm:t>
    </dgm:pt>
    <dgm:pt modelId="{E29B35C9-8E9B-4D4D-AD63-52E54DE17247}" type="sibTrans" cxnId="{6CDDF8FB-7199-41AD-9913-61E08FD95A88}">
      <dgm:prSet/>
      <dgm:spPr/>
      <dgm:t>
        <a:bodyPr/>
        <a:lstStyle/>
        <a:p>
          <a:endParaRPr lang="en-US"/>
        </a:p>
      </dgm:t>
    </dgm:pt>
    <dgm:pt modelId="{6FED3F02-830E-4EA4-9BC1-C6CFE607DD68}">
      <dgm:prSet phldrT="[Text]"/>
      <dgm:spPr/>
      <dgm:t>
        <a:bodyPr/>
        <a:lstStyle/>
        <a:p>
          <a:r>
            <a:rPr lang="en-US" dirty="0" smtClean="0"/>
            <a:t>Tax</a:t>
          </a:r>
          <a:r>
            <a:rPr lang="en-US" baseline="0" dirty="0" smtClean="0"/>
            <a:t> payer enters invoice details in his system</a:t>
          </a:r>
          <a:endParaRPr lang="en-US" dirty="0"/>
        </a:p>
      </dgm:t>
    </dgm:pt>
    <dgm:pt modelId="{86EA835B-4913-4AB3-9C24-742F7E281AC1}" type="parTrans" cxnId="{E7917AE0-72A5-460F-A77B-46C364B044E7}">
      <dgm:prSet/>
      <dgm:spPr/>
      <dgm:t>
        <a:bodyPr/>
        <a:lstStyle/>
        <a:p>
          <a:endParaRPr lang="en-US"/>
        </a:p>
      </dgm:t>
    </dgm:pt>
    <dgm:pt modelId="{7356E818-AFE0-4424-B936-B611546D474E}" type="sibTrans" cxnId="{E7917AE0-72A5-460F-A77B-46C364B044E7}">
      <dgm:prSet/>
      <dgm:spPr/>
      <dgm:t>
        <a:bodyPr/>
        <a:lstStyle/>
        <a:p>
          <a:endParaRPr lang="en-US"/>
        </a:p>
      </dgm:t>
    </dgm:pt>
    <dgm:pt modelId="{74BA4A4B-A44D-42DE-A3EE-195BBD9F3719}">
      <dgm:prSet phldrT="[Text]"/>
      <dgm:spPr/>
      <dgm:t>
        <a:bodyPr/>
        <a:lstStyle/>
        <a:p>
          <a:r>
            <a:rPr lang="en-US" dirty="0" smtClean="0"/>
            <a:t>2</a:t>
          </a:r>
          <a:endParaRPr lang="en-US" dirty="0"/>
        </a:p>
      </dgm:t>
    </dgm:pt>
    <dgm:pt modelId="{1D313ECF-E764-4D1C-A6CB-5554B83EBCC1}" type="parTrans" cxnId="{E23B96EA-5229-4B76-9EA3-F35E721BD0D8}">
      <dgm:prSet/>
      <dgm:spPr/>
      <dgm:t>
        <a:bodyPr/>
        <a:lstStyle/>
        <a:p>
          <a:endParaRPr lang="en-US"/>
        </a:p>
      </dgm:t>
    </dgm:pt>
    <dgm:pt modelId="{8A900078-0E07-44C3-B067-34B794CDAD1B}" type="sibTrans" cxnId="{E23B96EA-5229-4B76-9EA3-F35E721BD0D8}">
      <dgm:prSet/>
      <dgm:spPr/>
      <dgm:t>
        <a:bodyPr/>
        <a:lstStyle/>
        <a:p>
          <a:endParaRPr lang="en-US"/>
        </a:p>
      </dgm:t>
    </dgm:pt>
    <dgm:pt modelId="{A5934D19-22DF-44A1-B4D6-9FBC037D3765}">
      <dgm:prSet phldrT="[Text]"/>
      <dgm:spPr/>
      <dgm:t>
        <a:bodyPr/>
        <a:lstStyle/>
        <a:p>
          <a:r>
            <a:rPr lang="en-US" dirty="0" smtClean="0"/>
            <a:t>Tax payer generated Invoice from his system</a:t>
          </a:r>
          <a:endParaRPr lang="en-US" dirty="0"/>
        </a:p>
      </dgm:t>
    </dgm:pt>
    <dgm:pt modelId="{17AE49DD-DF56-47A0-9644-1D8D3FD27009}" type="parTrans" cxnId="{7E56A3CE-86B7-43CD-BAA9-FB564873860A}">
      <dgm:prSet/>
      <dgm:spPr/>
      <dgm:t>
        <a:bodyPr/>
        <a:lstStyle/>
        <a:p>
          <a:endParaRPr lang="en-US"/>
        </a:p>
      </dgm:t>
    </dgm:pt>
    <dgm:pt modelId="{C9115E6D-A9F4-4A17-9911-DD0F68DF65AF}" type="sibTrans" cxnId="{7E56A3CE-86B7-43CD-BAA9-FB564873860A}">
      <dgm:prSet/>
      <dgm:spPr/>
      <dgm:t>
        <a:bodyPr/>
        <a:lstStyle/>
        <a:p>
          <a:endParaRPr lang="en-US"/>
        </a:p>
      </dgm:t>
    </dgm:pt>
    <dgm:pt modelId="{D6CA8DDD-9F90-4D28-9202-ACD42A40BC20}">
      <dgm:prSet phldrT="[Text]"/>
      <dgm:spPr/>
      <dgm:t>
        <a:bodyPr/>
        <a:lstStyle/>
        <a:p>
          <a:r>
            <a:rPr lang="en-US" dirty="0" smtClean="0"/>
            <a:t>3</a:t>
          </a:r>
          <a:endParaRPr lang="en-US" dirty="0"/>
        </a:p>
      </dgm:t>
    </dgm:pt>
    <dgm:pt modelId="{0D9545D1-58ED-4E47-A8A8-2B6406C7D555}" type="parTrans" cxnId="{8A0F3F14-608D-487D-97D5-24848C202A07}">
      <dgm:prSet/>
      <dgm:spPr/>
      <dgm:t>
        <a:bodyPr/>
        <a:lstStyle/>
        <a:p>
          <a:endParaRPr lang="en-US"/>
        </a:p>
      </dgm:t>
    </dgm:pt>
    <dgm:pt modelId="{506A6BAD-DB7C-4612-8504-A7EDB6B632A8}" type="sibTrans" cxnId="{8A0F3F14-608D-487D-97D5-24848C202A07}">
      <dgm:prSet/>
      <dgm:spPr/>
      <dgm:t>
        <a:bodyPr/>
        <a:lstStyle/>
        <a:p>
          <a:endParaRPr lang="en-US"/>
        </a:p>
      </dgm:t>
    </dgm:pt>
    <dgm:pt modelId="{E6380440-F347-4E80-AE4A-4069DFAFD036}">
      <dgm:prSet phldrT="[Text]"/>
      <dgm:spPr/>
      <dgm:t>
        <a:bodyPr/>
        <a:lstStyle/>
        <a:p>
          <a:r>
            <a:rPr lang="en-US" dirty="0" smtClean="0"/>
            <a:t>Tax payer system calls EWB system through API with relevant information</a:t>
          </a:r>
          <a:endParaRPr lang="en-US" dirty="0"/>
        </a:p>
      </dgm:t>
    </dgm:pt>
    <dgm:pt modelId="{CE9ED084-360B-4EB6-9531-4B0ADA2ACD89}" type="parTrans" cxnId="{11BF55C0-DF88-4668-B49C-D099B7C6C557}">
      <dgm:prSet/>
      <dgm:spPr/>
      <dgm:t>
        <a:bodyPr/>
        <a:lstStyle/>
        <a:p>
          <a:endParaRPr lang="en-US"/>
        </a:p>
      </dgm:t>
    </dgm:pt>
    <dgm:pt modelId="{8AE31B76-499D-435C-BDF7-5E7F88D1ECF7}" type="sibTrans" cxnId="{11BF55C0-DF88-4668-B49C-D099B7C6C557}">
      <dgm:prSet/>
      <dgm:spPr/>
      <dgm:t>
        <a:bodyPr/>
        <a:lstStyle/>
        <a:p>
          <a:endParaRPr lang="en-US"/>
        </a:p>
      </dgm:t>
    </dgm:pt>
    <dgm:pt modelId="{C9CD9247-E02B-4845-8B18-B6094DAE79BA}">
      <dgm:prSet/>
      <dgm:spPr/>
      <dgm:t>
        <a:bodyPr/>
        <a:lstStyle/>
        <a:p>
          <a:r>
            <a:rPr lang="en-US" dirty="0" smtClean="0"/>
            <a:t>4</a:t>
          </a:r>
          <a:endParaRPr lang="en-US" dirty="0"/>
        </a:p>
      </dgm:t>
    </dgm:pt>
    <dgm:pt modelId="{0CE0E02B-40BB-4EDB-A8A3-069288A31C8E}" type="parTrans" cxnId="{E408FA48-4413-4DCA-918D-458BB163DE4F}">
      <dgm:prSet/>
      <dgm:spPr/>
      <dgm:t>
        <a:bodyPr/>
        <a:lstStyle/>
        <a:p>
          <a:endParaRPr lang="en-US"/>
        </a:p>
      </dgm:t>
    </dgm:pt>
    <dgm:pt modelId="{D0ED7495-D51E-41D7-BC89-6A844D4EDBE0}" type="sibTrans" cxnId="{E408FA48-4413-4DCA-918D-458BB163DE4F}">
      <dgm:prSet/>
      <dgm:spPr/>
      <dgm:t>
        <a:bodyPr/>
        <a:lstStyle/>
        <a:p>
          <a:endParaRPr lang="en-US"/>
        </a:p>
      </dgm:t>
    </dgm:pt>
    <dgm:pt modelId="{92008452-C206-422A-BFF4-39830707AAE1}">
      <dgm:prSet/>
      <dgm:spPr/>
      <dgm:t>
        <a:bodyPr/>
        <a:lstStyle/>
        <a:p>
          <a:r>
            <a:rPr lang="en-US" dirty="0" smtClean="0"/>
            <a:t>EWB system after authentication and verification of information, generates EWB and returns EWB No.</a:t>
          </a:r>
          <a:endParaRPr lang="en-US" dirty="0"/>
        </a:p>
      </dgm:t>
    </dgm:pt>
    <dgm:pt modelId="{B3499F7F-CDCA-4B26-AA56-05BBFE2B56BA}" type="parTrans" cxnId="{F5D391A1-5052-4618-BD9E-49DE8D92067E}">
      <dgm:prSet/>
      <dgm:spPr/>
      <dgm:t>
        <a:bodyPr/>
        <a:lstStyle/>
        <a:p>
          <a:endParaRPr lang="en-US"/>
        </a:p>
      </dgm:t>
    </dgm:pt>
    <dgm:pt modelId="{320DD815-0C76-4CFB-927E-83DD827BDBE5}" type="sibTrans" cxnId="{F5D391A1-5052-4618-BD9E-49DE8D92067E}">
      <dgm:prSet/>
      <dgm:spPr/>
      <dgm:t>
        <a:bodyPr/>
        <a:lstStyle/>
        <a:p>
          <a:endParaRPr lang="en-US"/>
        </a:p>
      </dgm:t>
    </dgm:pt>
    <dgm:pt modelId="{0ECD6FD6-2184-43EC-965A-6BBB8D6BB286}">
      <dgm:prSet/>
      <dgm:spPr/>
      <dgm:t>
        <a:bodyPr/>
        <a:lstStyle/>
        <a:p>
          <a:r>
            <a:rPr lang="en-US" dirty="0" smtClean="0"/>
            <a:t>5</a:t>
          </a:r>
          <a:endParaRPr lang="en-US" dirty="0"/>
        </a:p>
      </dgm:t>
    </dgm:pt>
    <dgm:pt modelId="{A11A534E-D7E0-4DE3-816A-EA1525C726DF}" type="parTrans" cxnId="{AB07E144-DAC9-4045-9F3D-B4E02B7A25F1}">
      <dgm:prSet/>
      <dgm:spPr/>
      <dgm:t>
        <a:bodyPr/>
        <a:lstStyle/>
        <a:p>
          <a:endParaRPr lang="en-US"/>
        </a:p>
      </dgm:t>
    </dgm:pt>
    <dgm:pt modelId="{1E85B0ED-1EA9-430E-81BC-8132E9D9B267}" type="sibTrans" cxnId="{AB07E144-DAC9-4045-9F3D-B4E02B7A25F1}">
      <dgm:prSet/>
      <dgm:spPr/>
      <dgm:t>
        <a:bodyPr/>
        <a:lstStyle/>
        <a:p>
          <a:endParaRPr lang="en-US"/>
        </a:p>
      </dgm:t>
    </dgm:pt>
    <dgm:pt modelId="{4306B513-176F-476B-A350-62914E1ADD33}">
      <dgm:prSet/>
      <dgm:spPr/>
      <dgm:t>
        <a:bodyPr/>
        <a:lstStyle/>
        <a:p>
          <a:r>
            <a:rPr lang="en-US" dirty="0" smtClean="0"/>
            <a:t>Tax payer system gets this EWB No. and writes to his database along with EWB No. on the Invoice Copy and moves the goods.</a:t>
          </a:r>
          <a:endParaRPr lang="en-US" dirty="0"/>
        </a:p>
      </dgm:t>
    </dgm:pt>
    <dgm:pt modelId="{A54B5B6F-BDF8-4D01-AF42-DB73810EC16A}" type="parTrans" cxnId="{277F5DDB-B74A-4A6D-AE93-AAEB5019D223}">
      <dgm:prSet/>
      <dgm:spPr/>
      <dgm:t>
        <a:bodyPr/>
        <a:lstStyle/>
        <a:p>
          <a:endParaRPr lang="en-US"/>
        </a:p>
      </dgm:t>
    </dgm:pt>
    <dgm:pt modelId="{29D64930-FCB8-47FB-B14F-36FFC15C1028}" type="sibTrans" cxnId="{277F5DDB-B74A-4A6D-AE93-AAEB5019D223}">
      <dgm:prSet/>
      <dgm:spPr/>
      <dgm:t>
        <a:bodyPr/>
        <a:lstStyle/>
        <a:p>
          <a:endParaRPr lang="en-US"/>
        </a:p>
      </dgm:t>
    </dgm:pt>
    <dgm:pt modelId="{68BDAC18-5F6F-4F5E-B5F6-2C75B79DB237}" type="pres">
      <dgm:prSet presAssocID="{BDBBBF73-6254-414F-A0F2-F9977D3403FB}" presName="linearFlow" presStyleCnt="0">
        <dgm:presLayoutVars>
          <dgm:dir/>
          <dgm:animLvl val="lvl"/>
          <dgm:resizeHandles val="exact"/>
        </dgm:presLayoutVars>
      </dgm:prSet>
      <dgm:spPr/>
      <dgm:t>
        <a:bodyPr/>
        <a:lstStyle/>
        <a:p>
          <a:endParaRPr lang="en-US"/>
        </a:p>
      </dgm:t>
    </dgm:pt>
    <dgm:pt modelId="{7015EA0A-D23E-430A-BCE0-7521D047447B}" type="pres">
      <dgm:prSet presAssocID="{3AA80688-B680-4CD2-8D0A-0C4CD633C8B5}" presName="composite" presStyleCnt="0"/>
      <dgm:spPr/>
    </dgm:pt>
    <dgm:pt modelId="{4112559E-AD36-4EEA-ACBA-D1AE9BD923CB}" type="pres">
      <dgm:prSet presAssocID="{3AA80688-B680-4CD2-8D0A-0C4CD633C8B5}" presName="parentText" presStyleLbl="alignNode1" presStyleIdx="0" presStyleCnt="5">
        <dgm:presLayoutVars>
          <dgm:chMax val="1"/>
          <dgm:bulletEnabled val="1"/>
        </dgm:presLayoutVars>
      </dgm:prSet>
      <dgm:spPr/>
      <dgm:t>
        <a:bodyPr/>
        <a:lstStyle/>
        <a:p>
          <a:endParaRPr lang="en-US"/>
        </a:p>
      </dgm:t>
    </dgm:pt>
    <dgm:pt modelId="{4070FFC5-704F-4579-B316-5B4A0B619A0C}" type="pres">
      <dgm:prSet presAssocID="{3AA80688-B680-4CD2-8D0A-0C4CD633C8B5}" presName="descendantText" presStyleLbl="alignAcc1" presStyleIdx="0" presStyleCnt="5">
        <dgm:presLayoutVars>
          <dgm:bulletEnabled val="1"/>
        </dgm:presLayoutVars>
      </dgm:prSet>
      <dgm:spPr/>
      <dgm:t>
        <a:bodyPr/>
        <a:lstStyle/>
        <a:p>
          <a:endParaRPr lang="en-US"/>
        </a:p>
      </dgm:t>
    </dgm:pt>
    <dgm:pt modelId="{B882D9DE-689E-4CA7-945A-B2CDE8735002}" type="pres">
      <dgm:prSet presAssocID="{E29B35C9-8E9B-4D4D-AD63-52E54DE17247}" presName="sp" presStyleCnt="0"/>
      <dgm:spPr/>
    </dgm:pt>
    <dgm:pt modelId="{D631B7B9-3C9A-485A-90CB-7A457920FAA9}" type="pres">
      <dgm:prSet presAssocID="{74BA4A4B-A44D-42DE-A3EE-195BBD9F3719}" presName="composite" presStyleCnt="0"/>
      <dgm:spPr/>
    </dgm:pt>
    <dgm:pt modelId="{8ADD11B8-7C1E-404A-9E44-EC1C0CF3489C}" type="pres">
      <dgm:prSet presAssocID="{74BA4A4B-A44D-42DE-A3EE-195BBD9F3719}" presName="parentText" presStyleLbl="alignNode1" presStyleIdx="1" presStyleCnt="5">
        <dgm:presLayoutVars>
          <dgm:chMax val="1"/>
          <dgm:bulletEnabled val="1"/>
        </dgm:presLayoutVars>
      </dgm:prSet>
      <dgm:spPr/>
      <dgm:t>
        <a:bodyPr/>
        <a:lstStyle/>
        <a:p>
          <a:endParaRPr lang="en-US"/>
        </a:p>
      </dgm:t>
    </dgm:pt>
    <dgm:pt modelId="{85DFF606-3FAA-4E96-ADB2-706CDB47A2D4}" type="pres">
      <dgm:prSet presAssocID="{74BA4A4B-A44D-42DE-A3EE-195BBD9F3719}" presName="descendantText" presStyleLbl="alignAcc1" presStyleIdx="1" presStyleCnt="5">
        <dgm:presLayoutVars>
          <dgm:bulletEnabled val="1"/>
        </dgm:presLayoutVars>
      </dgm:prSet>
      <dgm:spPr/>
      <dgm:t>
        <a:bodyPr/>
        <a:lstStyle/>
        <a:p>
          <a:endParaRPr lang="en-US"/>
        </a:p>
      </dgm:t>
    </dgm:pt>
    <dgm:pt modelId="{1198F05C-7F0B-441E-9AAA-D3940F26DF2D}" type="pres">
      <dgm:prSet presAssocID="{8A900078-0E07-44C3-B067-34B794CDAD1B}" presName="sp" presStyleCnt="0"/>
      <dgm:spPr/>
    </dgm:pt>
    <dgm:pt modelId="{5A039201-E245-4DAD-859F-41219528D6C9}" type="pres">
      <dgm:prSet presAssocID="{D6CA8DDD-9F90-4D28-9202-ACD42A40BC20}" presName="composite" presStyleCnt="0"/>
      <dgm:spPr/>
    </dgm:pt>
    <dgm:pt modelId="{D66DC532-8916-4C57-881D-C1DE8D8F4A1D}" type="pres">
      <dgm:prSet presAssocID="{D6CA8DDD-9F90-4D28-9202-ACD42A40BC20}" presName="parentText" presStyleLbl="alignNode1" presStyleIdx="2" presStyleCnt="5">
        <dgm:presLayoutVars>
          <dgm:chMax val="1"/>
          <dgm:bulletEnabled val="1"/>
        </dgm:presLayoutVars>
      </dgm:prSet>
      <dgm:spPr/>
      <dgm:t>
        <a:bodyPr/>
        <a:lstStyle/>
        <a:p>
          <a:endParaRPr lang="en-US"/>
        </a:p>
      </dgm:t>
    </dgm:pt>
    <dgm:pt modelId="{FDEDFF4E-A93A-4C67-B938-E8F93CD06552}" type="pres">
      <dgm:prSet presAssocID="{D6CA8DDD-9F90-4D28-9202-ACD42A40BC20}" presName="descendantText" presStyleLbl="alignAcc1" presStyleIdx="2" presStyleCnt="5">
        <dgm:presLayoutVars>
          <dgm:bulletEnabled val="1"/>
        </dgm:presLayoutVars>
      </dgm:prSet>
      <dgm:spPr/>
      <dgm:t>
        <a:bodyPr/>
        <a:lstStyle/>
        <a:p>
          <a:endParaRPr lang="en-US"/>
        </a:p>
      </dgm:t>
    </dgm:pt>
    <dgm:pt modelId="{46551626-7733-482A-86E9-D0864E0CA9A6}" type="pres">
      <dgm:prSet presAssocID="{506A6BAD-DB7C-4612-8504-A7EDB6B632A8}" presName="sp" presStyleCnt="0"/>
      <dgm:spPr/>
    </dgm:pt>
    <dgm:pt modelId="{822DB2BC-B540-4A97-8CE9-1B167DA55F0D}" type="pres">
      <dgm:prSet presAssocID="{C9CD9247-E02B-4845-8B18-B6094DAE79BA}" presName="composite" presStyleCnt="0"/>
      <dgm:spPr/>
    </dgm:pt>
    <dgm:pt modelId="{10539D3B-22E3-4954-B7DF-16113FA70D0C}" type="pres">
      <dgm:prSet presAssocID="{C9CD9247-E02B-4845-8B18-B6094DAE79BA}" presName="parentText" presStyleLbl="alignNode1" presStyleIdx="3" presStyleCnt="5">
        <dgm:presLayoutVars>
          <dgm:chMax val="1"/>
          <dgm:bulletEnabled val="1"/>
        </dgm:presLayoutVars>
      </dgm:prSet>
      <dgm:spPr/>
      <dgm:t>
        <a:bodyPr/>
        <a:lstStyle/>
        <a:p>
          <a:endParaRPr lang="en-US"/>
        </a:p>
      </dgm:t>
    </dgm:pt>
    <dgm:pt modelId="{6ECBA707-889F-4669-90FB-648FE885F89E}" type="pres">
      <dgm:prSet presAssocID="{C9CD9247-E02B-4845-8B18-B6094DAE79BA}" presName="descendantText" presStyleLbl="alignAcc1" presStyleIdx="3" presStyleCnt="5">
        <dgm:presLayoutVars>
          <dgm:bulletEnabled val="1"/>
        </dgm:presLayoutVars>
      </dgm:prSet>
      <dgm:spPr/>
      <dgm:t>
        <a:bodyPr/>
        <a:lstStyle/>
        <a:p>
          <a:endParaRPr lang="en-US"/>
        </a:p>
      </dgm:t>
    </dgm:pt>
    <dgm:pt modelId="{17CB5F44-B7CC-48D2-AB1E-A63195B23C36}" type="pres">
      <dgm:prSet presAssocID="{D0ED7495-D51E-41D7-BC89-6A844D4EDBE0}" presName="sp" presStyleCnt="0"/>
      <dgm:spPr/>
    </dgm:pt>
    <dgm:pt modelId="{F377432F-E5F6-4176-ACAC-0F427141615C}" type="pres">
      <dgm:prSet presAssocID="{0ECD6FD6-2184-43EC-965A-6BBB8D6BB286}" presName="composite" presStyleCnt="0"/>
      <dgm:spPr/>
    </dgm:pt>
    <dgm:pt modelId="{CA1441FA-A667-494F-AC05-82F6D6258E14}" type="pres">
      <dgm:prSet presAssocID="{0ECD6FD6-2184-43EC-965A-6BBB8D6BB286}" presName="parentText" presStyleLbl="alignNode1" presStyleIdx="4" presStyleCnt="5">
        <dgm:presLayoutVars>
          <dgm:chMax val="1"/>
          <dgm:bulletEnabled val="1"/>
        </dgm:presLayoutVars>
      </dgm:prSet>
      <dgm:spPr/>
      <dgm:t>
        <a:bodyPr/>
        <a:lstStyle/>
        <a:p>
          <a:endParaRPr lang="en-US"/>
        </a:p>
      </dgm:t>
    </dgm:pt>
    <dgm:pt modelId="{2C7FAB65-15EF-4C06-8274-38B1C4CA8C61}" type="pres">
      <dgm:prSet presAssocID="{0ECD6FD6-2184-43EC-965A-6BBB8D6BB286}" presName="descendantText" presStyleLbl="alignAcc1" presStyleIdx="4" presStyleCnt="5">
        <dgm:presLayoutVars>
          <dgm:bulletEnabled val="1"/>
        </dgm:presLayoutVars>
      </dgm:prSet>
      <dgm:spPr/>
      <dgm:t>
        <a:bodyPr/>
        <a:lstStyle/>
        <a:p>
          <a:endParaRPr lang="en-US"/>
        </a:p>
      </dgm:t>
    </dgm:pt>
  </dgm:ptLst>
  <dgm:cxnLst>
    <dgm:cxn modelId="{F4614206-041C-46FB-9C0D-70F355E62DBD}" type="presOf" srcId="{92008452-C206-422A-BFF4-39830707AAE1}" destId="{6ECBA707-889F-4669-90FB-648FE885F89E}" srcOrd="0" destOrd="0" presId="urn:microsoft.com/office/officeart/2005/8/layout/chevron2"/>
    <dgm:cxn modelId="{3D613DA7-C9BE-42ED-A28C-77E3254FDDAB}" type="presOf" srcId="{D6CA8DDD-9F90-4D28-9202-ACD42A40BC20}" destId="{D66DC532-8916-4C57-881D-C1DE8D8F4A1D}" srcOrd="0" destOrd="0" presId="urn:microsoft.com/office/officeart/2005/8/layout/chevron2"/>
    <dgm:cxn modelId="{277F5DDB-B74A-4A6D-AE93-AAEB5019D223}" srcId="{0ECD6FD6-2184-43EC-965A-6BBB8D6BB286}" destId="{4306B513-176F-476B-A350-62914E1ADD33}" srcOrd="0" destOrd="0" parTransId="{A54B5B6F-BDF8-4D01-AF42-DB73810EC16A}" sibTransId="{29D64930-FCB8-47FB-B14F-36FFC15C1028}"/>
    <dgm:cxn modelId="{9145CED4-2572-44E1-9581-818951DD7D88}" type="presOf" srcId="{0ECD6FD6-2184-43EC-965A-6BBB8D6BB286}" destId="{CA1441FA-A667-494F-AC05-82F6D6258E14}" srcOrd="0" destOrd="0" presId="urn:microsoft.com/office/officeart/2005/8/layout/chevron2"/>
    <dgm:cxn modelId="{E408FA48-4413-4DCA-918D-458BB163DE4F}" srcId="{BDBBBF73-6254-414F-A0F2-F9977D3403FB}" destId="{C9CD9247-E02B-4845-8B18-B6094DAE79BA}" srcOrd="3" destOrd="0" parTransId="{0CE0E02B-40BB-4EDB-A8A3-069288A31C8E}" sibTransId="{D0ED7495-D51E-41D7-BC89-6A844D4EDBE0}"/>
    <dgm:cxn modelId="{0031753E-2CF4-4F64-8ED2-B8D270813378}" type="presOf" srcId="{4306B513-176F-476B-A350-62914E1ADD33}" destId="{2C7FAB65-15EF-4C06-8274-38B1C4CA8C61}" srcOrd="0" destOrd="0" presId="urn:microsoft.com/office/officeart/2005/8/layout/chevron2"/>
    <dgm:cxn modelId="{11BF55C0-DF88-4668-B49C-D099B7C6C557}" srcId="{D6CA8DDD-9F90-4D28-9202-ACD42A40BC20}" destId="{E6380440-F347-4E80-AE4A-4069DFAFD036}" srcOrd="0" destOrd="0" parTransId="{CE9ED084-360B-4EB6-9531-4B0ADA2ACD89}" sibTransId="{8AE31B76-499D-435C-BDF7-5E7F88D1ECF7}"/>
    <dgm:cxn modelId="{D0BB8A30-62B0-46A3-B23D-0F3FE78F4E27}" type="presOf" srcId="{E6380440-F347-4E80-AE4A-4069DFAFD036}" destId="{FDEDFF4E-A93A-4C67-B938-E8F93CD06552}" srcOrd="0" destOrd="0" presId="urn:microsoft.com/office/officeart/2005/8/layout/chevron2"/>
    <dgm:cxn modelId="{19EC8A6E-8FDD-4EF1-B70D-CD42AA14B998}" type="presOf" srcId="{6FED3F02-830E-4EA4-9BC1-C6CFE607DD68}" destId="{4070FFC5-704F-4579-B316-5B4A0B619A0C}" srcOrd="0" destOrd="0" presId="urn:microsoft.com/office/officeart/2005/8/layout/chevron2"/>
    <dgm:cxn modelId="{8A0F3F14-608D-487D-97D5-24848C202A07}" srcId="{BDBBBF73-6254-414F-A0F2-F9977D3403FB}" destId="{D6CA8DDD-9F90-4D28-9202-ACD42A40BC20}" srcOrd="2" destOrd="0" parTransId="{0D9545D1-58ED-4E47-A8A8-2B6406C7D555}" sibTransId="{506A6BAD-DB7C-4612-8504-A7EDB6B632A8}"/>
    <dgm:cxn modelId="{7E56A3CE-86B7-43CD-BAA9-FB564873860A}" srcId="{74BA4A4B-A44D-42DE-A3EE-195BBD9F3719}" destId="{A5934D19-22DF-44A1-B4D6-9FBC037D3765}" srcOrd="0" destOrd="0" parTransId="{17AE49DD-DF56-47A0-9644-1D8D3FD27009}" sibTransId="{C9115E6D-A9F4-4A17-9911-DD0F68DF65AF}"/>
    <dgm:cxn modelId="{E23B96EA-5229-4B76-9EA3-F35E721BD0D8}" srcId="{BDBBBF73-6254-414F-A0F2-F9977D3403FB}" destId="{74BA4A4B-A44D-42DE-A3EE-195BBD9F3719}" srcOrd="1" destOrd="0" parTransId="{1D313ECF-E764-4D1C-A6CB-5554B83EBCC1}" sibTransId="{8A900078-0E07-44C3-B067-34B794CDAD1B}"/>
    <dgm:cxn modelId="{602046D5-161F-4F67-A9AC-70F885FF779A}" type="presOf" srcId="{BDBBBF73-6254-414F-A0F2-F9977D3403FB}" destId="{68BDAC18-5F6F-4F5E-B5F6-2C75B79DB237}" srcOrd="0" destOrd="0" presId="urn:microsoft.com/office/officeart/2005/8/layout/chevron2"/>
    <dgm:cxn modelId="{60279E7C-B95D-4520-8C6F-ED6F437699B4}" type="presOf" srcId="{3AA80688-B680-4CD2-8D0A-0C4CD633C8B5}" destId="{4112559E-AD36-4EEA-ACBA-D1AE9BD923CB}" srcOrd="0" destOrd="0" presId="urn:microsoft.com/office/officeart/2005/8/layout/chevron2"/>
    <dgm:cxn modelId="{AB07E144-DAC9-4045-9F3D-B4E02B7A25F1}" srcId="{BDBBBF73-6254-414F-A0F2-F9977D3403FB}" destId="{0ECD6FD6-2184-43EC-965A-6BBB8D6BB286}" srcOrd="4" destOrd="0" parTransId="{A11A534E-D7E0-4DE3-816A-EA1525C726DF}" sibTransId="{1E85B0ED-1EA9-430E-81BC-8132E9D9B267}"/>
    <dgm:cxn modelId="{E7917AE0-72A5-460F-A77B-46C364B044E7}" srcId="{3AA80688-B680-4CD2-8D0A-0C4CD633C8B5}" destId="{6FED3F02-830E-4EA4-9BC1-C6CFE607DD68}" srcOrd="0" destOrd="0" parTransId="{86EA835B-4913-4AB3-9C24-742F7E281AC1}" sibTransId="{7356E818-AFE0-4424-B936-B611546D474E}"/>
    <dgm:cxn modelId="{F5FE2529-C206-4E03-981E-825279F5B792}" type="presOf" srcId="{A5934D19-22DF-44A1-B4D6-9FBC037D3765}" destId="{85DFF606-3FAA-4E96-ADB2-706CDB47A2D4}" srcOrd="0" destOrd="0" presId="urn:microsoft.com/office/officeart/2005/8/layout/chevron2"/>
    <dgm:cxn modelId="{B54E62CD-BA89-4946-99F0-FADD58D1EFFE}" type="presOf" srcId="{C9CD9247-E02B-4845-8B18-B6094DAE79BA}" destId="{10539D3B-22E3-4954-B7DF-16113FA70D0C}" srcOrd="0" destOrd="0" presId="urn:microsoft.com/office/officeart/2005/8/layout/chevron2"/>
    <dgm:cxn modelId="{6CDDF8FB-7199-41AD-9913-61E08FD95A88}" srcId="{BDBBBF73-6254-414F-A0F2-F9977D3403FB}" destId="{3AA80688-B680-4CD2-8D0A-0C4CD633C8B5}" srcOrd="0" destOrd="0" parTransId="{AD4BD214-C974-4091-9732-A314340F7468}" sibTransId="{E29B35C9-8E9B-4D4D-AD63-52E54DE17247}"/>
    <dgm:cxn modelId="{93878222-585C-4AC3-B4EC-4AC9963EA6B6}" type="presOf" srcId="{74BA4A4B-A44D-42DE-A3EE-195BBD9F3719}" destId="{8ADD11B8-7C1E-404A-9E44-EC1C0CF3489C}" srcOrd="0" destOrd="0" presId="urn:microsoft.com/office/officeart/2005/8/layout/chevron2"/>
    <dgm:cxn modelId="{F5D391A1-5052-4618-BD9E-49DE8D92067E}" srcId="{C9CD9247-E02B-4845-8B18-B6094DAE79BA}" destId="{92008452-C206-422A-BFF4-39830707AAE1}" srcOrd="0" destOrd="0" parTransId="{B3499F7F-CDCA-4B26-AA56-05BBFE2B56BA}" sibTransId="{320DD815-0C76-4CFB-927E-83DD827BDBE5}"/>
    <dgm:cxn modelId="{DAE2DAF1-4114-49F5-8B58-0C829CA8A1CA}" type="presParOf" srcId="{68BDAC18-5F6F-4F5E-B5F6-2C75B79DB237}" destId="{7015EA0A-D23E-430A-BCE0-7521D047447B}" srcOrd="0" destOrd="0" presId="urn:microsoft.com/office/officeart/2005/8/layout/chevron2"/>
    <dgm:cxn modelId="{F18215AA-FF8F-44D3-BD72-782248EFD8CF}" type="presParOf" srcId="{7015EA0A-D23E-430A-BCE0-7521D047447B}" destId="{4112559E-AD36-4EEA-ACBA-D1AE9BD923CB}" srcOrd="0" destOrd="0" presId="urn:microsoft.com/office/officeart/2005/8/layout/chevron2"/>
    <dgm:cxn modelId="{62A196DB-C3C1-44A5-82CF-39A0C1E5F1B2}" type="presParOf" srcId="{7015EA0A-D23E-430A-BCE0-7521D047447B}" destId="{4070FFC5-704F-4579-B316-5B4A0B619A0C}" srcOrd="1" destOrd="0" presId="urn:microsoft.com/office/officeart/2005/8/layout/chevron2"/>
    <dgm:cxn modelId="{EF3B358D-EB42-4755-87D8-D8CF3798846E}" type="presParOf" srcId="{68BDAC18-5F6F-4F5E-B5F6-2C75B79DB237}" destId="{B882D9DE-689E-4CA7-945A-B2CDE8735002}" srcOrd="1" destOrd="0" presId="urn:microsoft.com/office/officeart/2005/8/layout/chevron2"/>
    <dgm:cxn modelId="{0F860CBF-1AB2-489B-9FAF-2A460B181EEA}" type="presParOf" srcId="{68BDAC18-5F6F-4F5E-B5F6-2C75B79DB237}" destId="{D631B7B9-3C9A-485A-90CB-7A457920FAA9}" srcOrd="2" destOrd="0" presId="urn:microsoft.com/office/officeart/2005/8/layout/chevron2"/>
    <dgm:cxn modelId="{FD088766-7FFE-44B0-B2D2-579B666A9EC3}" type="presParOf" srcId="{D631B7B9-3C9A-485A-90CB-7A457920FAA9}" destId="{8ADD11B8-7C1E-404A-9E44-EC1C0CF3489C}" srcOrd="0" destOrd="0" presId="urn:microsoft.com/office/officeart/2005/8/layout/chevron2"/>
    <dgm:cxn modelId="{DAD2F5AA-EC17-4760-9EF0-2524D9535BC0}" type="presParOf" srcId="{D631B7B9-3C9A-485A-90CB-7A457920FAA9}" destId="{85DFF606-3FAA-4E96-ADB2-706CDB47A2D4}" srcOrd="1" destOrd="0" presId="urn:microsoft.com/office/officeart/2005/8/layout/chevron2"/>
    <dgm:cxn modelId="{261713C4-D13B-48F0-A213-0F3CB04E2B9B}" type="presParOf" srcId="{68BDAC18-5F6F-4F5E-B5F6-2C75B79DB237}" destId="{1198F05C-7F0B-441E-9AAA-D3940F26DF2D}" srcOrd="3" destOrd="0" presId="urn:microsoft.com/office/officeart/2005/8/layout/chevron2"/>
    <dgm:cxn modelId="{A8E99F17-67FE-4641-8215-9872C07B8771}" type="presParOf" srcId="{68BDAC18-5F6F-4F5E-B5F6-2C75B79DB237}" destId="{5A039201-E245-4DAD-859F-41219528D6C9}" srcOrd="4" destOrd="0" presId="urn:microsoft.com/office/officeart/2005/8/layout/chevron2"/>
    <dgm:cxn modelId="{E19156C4-8F94-4C19-A31C-C21186B6E71F}" type="presParOf" srcId="{5A039201-E245-4DAD-859F-41219528D6C9}" destId="{D66DC532-8916-4C57-881D-C1DE8D8F4A1D}" srcOrd="0" destOrd="0" presId="urn:microsoft.com/office/officeart/2005/8/layout/chevron2"/>
    <dgm:cxn modelId="{A6C8577D-1AB4-465F-B508-49C7BF59C427}" type="presParOf" srcId="{5A039201-E245-4DAD-859F-41219528D6C9}" destId="{FDEDFF4E-A93A-4C67-B938-E8F93CD06552}" srcOrd="1" destOrd="0" presId="urn:microsoft.com/office/officeart/2005/8/layout/chevron2"/>
    <dgm:cxn modelId="{D4C46CC1-7C29-4156-9809-A67A1AA39AEA}" type="presParOf" srcId="{68BDAC18-5F6F-4F5E-B5F6-2C75B79DB237}" destId="{46551626-7733-482A-86E9-D0864E0CA9A6}" srcOrd="5" destOrd="0" presId="urn:microsoft.com/office/officeart/2005/8/layout/chevron2"/>
    <dgm:cxn modelId="{4609D57F-D772-4E64-ABB0-CA9C60B819B4}" type="presParOf" srcId="{68BDAC18-5F6F-4F5E-B5F6-2C75B79DB237}" destId="{822DB2BC-B540-4A97-8CE9-1B167DA55F0D}" srcOrd="6" destOrd="0" presId="urn:microsoft.com/office/officeart/2005/8/layout/chevron2"/>
    <dgm:cxn modelId="{DB8478F0-2373-4333-B659-F0A71D710A86}" type="presParOf" srcId="{822DB2BC-B540-4A97-8CE9-1B167DA55F0D}" destId="{10539D3B-22E3-4954-B7DF-16113FA70D0C}" srcOrd="0" destOrd="0" presId="urn:microsoft.com/office/officeart/2005/8/layout/chevron2"/>
    <dgm:cxn modelId="{4F038AE2-2BAB-4C87-9958-9063D6FE207B}" type="presParOf" srcId="{822DB2BC-B540-4A97-8CE9-1B167DA55F0D}" destId="{6ECBA707-889F-4669-90FB-648FE885F89E}" srcOrd="1" destOrd="0" presId="urn:microsoft.com/office/officeart/2005/8/layout/chevron2"/>
    <dgm:cxn modelId="{208F9398-3F4C-469D-8DE0-A54190D6B677}" type="presParOf" srcId="{68BDAC18-5F6F-4F5E-B5F6-2C75B79DB237}" destId="{17CB5F44-B7CC-48D2-AB1E-A63195B23C36}" srcOrd="7" destOrd="0" presId="urn:microsoft.com/office/officeart/2005/8/layout/chevron2"/>
    <dgm:cxn modelId="{BA244D98-B92F-41B2-B4C2-B8E9B176215F}" type="presParOf" srcId="{68BDAC18-5F6F-4F5E-B5F6-2C75B79DB237}" destId="{F377432F-E5F6-4176-ACAC-0F427141615C}" srcOrd="8" destOrd="0" presId="urn:microsoft.com/office/officeart/2005/8/layout/chevron2"/>
    <dgm:cxn modelId="{0918674E-B025-42E7-9548-5F04F6BC3D46}" type="presParOf" srcId="{F377432F-E5F6-4176-ACAC-0F427141615C}" destId="{CA1441FA-A667-494F-AC05-82F6D6258E14}" srcOrd="0" destOrd="0" presId="urn:microsoft.com/office/officeart/2005/8/layout/chevron2"/>
    <dgm:cxn modelId="{83327591-FE0E-4825-928D-FC6B279675AC}" type="presParOf" srcId="{F377432F-E5F6-4176-ACAC-0F427141615C}" destId="{2C7FAB65-15EF-4C06-8274-38B1C4CA8C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BBBF73-6254-414F-A0F2-F9977D3403FB}"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3AA80688-B680-4CD2-8D0A-0C4CD633C8B5}">
      <dgm:prSet phldrT="[Text]"/>
      <dgm:spPr/>
      <dgm:t>
        <a:bodyPr/>
        <a:lstStyle/>
        <a:p>
          <a:r>
            <a:rPr lang="en-US" dirty="0" smtClean="0"/>
            <a:t>1</a:t>
          </a:r>
          <a:endParaRPr lang="en-US" dirty="0"/>
        </a:p>
      </dgm:t>
    </dgm:pt>
    <dgm:pt modelId="{AD4BD214-C974-4091-9732-A314340F7468}" type="parTrans" cxnId="{6CDDF8FB-7199-41AD-9913-61E08FD95A88}">
      <dgm:prSet/>
      <dgm:spPr/>
      <dgm:t>
        <a:bodyPr/>
        <a:lstStyle/>
        <a:p>
          <a:endParaRPr lang="en-US"/>
        </a:p>
      </dgm:t>
    </dgm:pt>
    <dgm:pt modelId="{E29B35C9-8E9B-4D4D-AD63-52E54DE17247}" type="sibTrans" cxnId="{6CDDF8FB-7199-41AD-9913-61E08FD95A88}">
      <dgm:prSet/>
      <dgm:spPr/>
      <dgm:t>
        <a:bodyPr/>
        <a:lstStyle/>
        <a:p>
          <a:endParaRPr lang="en-US"/>
        </a:p>
      </dgm:t>
    </dgm:pt>
    <dgm:pt modelId="{6FED3F02-830E-4EA4-9BC1-C6CFE607DD68}">
      <dgm:prSet phldrT="[Text]"/>
      <dgm:spPr/>
      <dgm:t>
        <a:bodyPr/>
        <a:lstStyle/>
        <a:p>
          <a:r>
            <a:rPr lang="en-US" dirty="0" smtClean="0"/>
            <a:t>On hourly basis , TRANS system pulls all the </a:t>
          </a:r>
          <a:r>
            <a:rPr lang="en-US" dirty="0" err="1" smtClean="0"/>
            <a:t>ewaybills</a:t>
          </a:r>
          <a:r>
            <a:rPr lang="en-US" dirty="0" smtClean="0"/>
            <a:t> assigned to him from EWB system</a:t>
          </a:r>
          <a:endParaRPr lang="en-US" dirty="0"/>
        </a:p>
      </dgm:t>
    </dgm:pt>
    <dgm:pt modelId="{86EA835B-4913-4AB3-9C24-742F7E281AC1}" type="parTrans" cxnId="{E7917AE0-72A5-460F-A77B-46C364B044E7}">
      <dgm:prSet/>
      <dgm:spPr/>
      <dgm:t>
        <a:bodyPr/>
        <a:lstStyle/>
        <a:p>
          <a:endParaRPr lang="en-US"/>
        </a:p>
      </dgm:t>
    </dgm:pt>
    <dgm:pt modelId="{7356E818-AFE0-4424-B936-B611546D474E}" type="sibTrans" cxnId="{E7917AE0-72A5-460F-A77B-46C364B044E7}">
      <dgm:prSet/>
      <dgm:spPr/>
      <dgm:t>
        <a:bodyPr/>
        <a:lstStyle/>
        <a:p>
          <a:endParaRPr lang="en-US"/>
        </a:p>
      </dgm:t>
    </dgm:pt>
    <dgm:pt modelId="{74BA4A4B-A44D-42DE-A3EE-195BBD9F3719}">
      <dgm:prSet phldrT="[Text]"/>
      <dgm:spPr/>
      <dgm:t>
        <a:bodyPr/>
        <a:lstStyle/>
        <a:p>
          <a:r>
            <a:rPr lang="en-US" dirty="0" smtClean="0"/>
            <a:t>2</a:t>
          </a:r>
          <a:endParaRPr lang="en-US" dirty="0"/>
        </a:p>
      </dgm:t>
    </dgm:pt>
    <dgm:pt modelId="{1D313ECF-E764-4D1C-A6CB-5554B83EBCC1}" type="parTrans" cxnId="{E23B96EA-5229-4B76-9EA3-F35E721BD0D8}">
      <dgm:prSet/>
      <dgm:spPr/>
      <dgm:t>
        <a:bodyPr/>
        <a:lstStyle/>
        <a:p>
          <a:endParaRPr lang="en-US"/>
        </a:p>
      </dgm:t>
    </dgm:pt>
    <dgm:pt modelId="{8A900078-0E07-44C3-B067-34B794CDAD1B}" type="sibTrans" cxnId="{E23B96EA-5229-4B76-9EA3-F35E721BD0D8}">
      <dgm:prSet/>
      <dgm:spPr/>
      <dgm:t>
        <a:bodyPr/>
        <a:lstStyle/>
        <a:p>
          <a:endParaRPr lang="en-US"/>
        </a:p>
      </dgm:t>
    </dgm:pt>
    <dgm:pt modelId="{A5934D19-22DF-44A1-B4D6-9FBC037D3765}">
      <dgm:prSet phldrT="[Text]"/>
      <dgm:spPr/>
      <dgm:t>
        <a:bodyPr/>
        <a:lstStyle/>
        <a:p>
          <a:r>
            <a:rPr lang="en-US" dirty="0" smtClean="0"/>
            <a:t>Before movement of goods, transporter enters vehicle no. for his LR and saves in his system</a:t>
          </a:r>
          <a:endParaRPr lang="en-US" dirty="0"/>
        </a:p>
      </dgm:t>
    </dgm:pt>
    <dgm:pt modelId="{17AE49DD-DF56-47A0-9644-1D8D3FD27009}" type="parTrans" cxnId="{7E56A3CE-86B7-43CD-BAA9-FB564873860A}">
      <dgm:prSet/>
      <dgm:spPr/>
      <dgm:t>
        <a:bodyPr/>
        <a:lstStyle/>
        <a:p>
          <a:endParaRPr lang="en-US"/>
        </a:p>
      </dgm:t>
    </dgm:pt>
    <dgm:pt modelId="{C9115E6D-A9F4-4A17-9911-DD0F68DF65AF}" type="sibTrans" cxnId="{7E56A3CE-86B7-43CD-BAA9-FB564873860A}">
      <dgm:prSet/>
      <dgm:spPr/>
      <dgm:t>
        <a:bodyPr/>
        <a:lstStyle/>
        <a:p>
          <a:endParaRPr lang="en-US"/>
        </a:p>
      </dgm:t>
    </dgm:pt>
    <dgm:pt modelId="{92008452-C206-422A-BFF4-39830707AAE1}">
      <dgm:prSet/>
      <dgm:spPr/>
      <dgm:t>
        <a:bodyPr/>
        <a:lstStyle/>
        <a:p>
          <a:r>
            <a:rPr lang="en-US" dirty="0" smtClean="0"/>
            <a:t>3</a:t>
          </a:r>
          <a:endParaRPr lang="en-US" dirty="0"/>
        </a:p>
      </dgm:t>
    </dgm:pt>
    <dgm:pt modelId="{B3499F7F-CDCA-4B26-AA56-05BBFE2B56BA}" type="parTrans" cxnId="{F5D391A1-5052-4618-BD9E-49DE8D92067E}">
      <dgm:prSet/>
      <dgm:spPr/>
      <dgm:t>
        <a:bodyPr/>
        <a:lstStyle/>
        <a:p>
          <a:endParaRPr lang="en-US"/>
        </a:p>
      </dgm:t>
    </dgm:pt>
    <dgm:pt modelId="{320DD815-0C76-4CFB-927E-83DD827BDBE5}" type="sibTrans" cxnId="{F5D391A1-5052-4618-BD9E-49DE8D92067E}">
      <dgm:prSet/>
      <dgm:spPr/>
      <dgm:t>
        <a:bodyPr/>
        <a:lstStyle/>
        <a:p>
          <a:endParaRPr lang="en-US"/>
        </a:p>
      </dgm:t>
    </dgm:pt>
    <dgm:pt modelId="{0ECD6FD6-2184-43EC-965A-6BBB8D6BB286}">
      <dgm:prSet/>
      <dgm:spPr/>
      <dgm:t>
        <a:bodyPr/>
        <a:lstStyle/>
        <a:p>
          <a:r>
            <a:rPr lang="en-US" dirty="0" smtClean="0"/>
            <a:t>4</a:t>
          </a:r>
          <a:endParaRPr lang="en-US" dirty="0"/>
        </a:p>
      </dgm:t>
    </dgm:pt>
    <dgm:pt modelId="{A11A534E-D7E0-4DE3-816A-EA1525C726DF}" type="parTrans" cxnId="{AB07E144-DAC9-4045-9F3D-B4E02B7A25F1}">
      <dgm:prSet/>
      <dgm:spPr/>
      <dgm:t>
        <a:bodyPr/>
        <a:lstStyle/>
        <a:p>
          <a:endParaRPr lang="en-US"/>
        </a:p>
      </dgm:t>
    </dgm:pt>
    <dgm:pt modelId="{1E85B0ED-1EA9-430E-81BC-8132E9D9B267}" type="sibTrans" cxnId="{AB07E144-DAC9-4045-9F3D-B4E02B7A25F1}">
      <dgm:prSet/>
      <dgm:spPr/>
      <dgm:t>
        <a:bodyPr/>
        <a:lstStyle/>
        <a:p>
          <a:endParaRPr lang="en-US"/>
        </a:p>
      </dgm:t>
    </dgm:pt>
    <dgm:pt modelId="{4306B513-176F-476B-A350-62914E1ADD33}">
      <dgm:prSet/>
      <dgm:spPr/>
      <dgm:t>
        <a:bodyPr/>
        <a:lstStyle/>
        <a:p>
          <a:r>
            <a:rPr lang="en-US" dirty="0" smtClean="0"/>
            <a:t>EWB system after authentication and verification of details , updates vehicle details and gives ACK.</a:t>
          </a:r>
          <a:endParaRPr lang="en-US" dirty="0"/>
        </a:p>
      </dgm:t>
    </dgm:pt>
    <dgm:pt modelId="{A54B5B6F-BDF8-4D01-AF42-DB73810EC16A}" type="parTrans" cxnId="{277F5DDB-B74A-4A6D-AE93-AAEB5019D223}">
      <dgm:prSet/>
      <dgm:spPr/>
      <dgm:t>
        <a:bodyPr/>
        <a:lstStyle/>
        <a:p>
          <a:endParaRPr lang="en-US"/>
        </a:p>
      </dgm:t>
    </dgm:pt>
    <dgm:pt modelId="{29D64930-FCB8-47FB-B14F-36FFC15C1028}" type="sibTrans" cxnId="{277F5DDB-B74A-4A6D-AE93-AAEB5019D223}">
      <dgm:prSet/>
      <dgm:spPr/>
      <dgm:t>
        <a:bodyPr/>
        <a:lstStyle/>
        <a:p>
          <a:endParaRPr lang="en-US"/>
        </a:p>
      </dgm:t>
    </dgm:pt>
    <dgm:pt modelId="{C82D7CBA-A9F2-42D8-8F3D-45917EC28318}">
      <dgm:prSet/>
      <dgm:spPr/>
      <dgm:t>
        <a:bodyPr/>
        <a:lstStyle/>
        <a:p>
          <a:r>
            <a:rPr lang="en-US" dirty="0" smtClean="0"/>
            <a:t>Now, TRANS system calls EWB system with EWB No. and other details requesting to update Part B.</a:t>
          </a:r>
          <a:endParaRPr lang="en-US" dirty="0"/>
        </a:p>
      </dgm:t>
    </dgm:pt>
    <dgm:pt modelId="{BAA6547D-49FF-4A15-8788-975345545BE3}" type="parTrans" cxnId="{06A38113-B0AA-4FD0-AD38-9CCB21C923BF}">
      <dgm:prSet/>
      <dgm:spPr/>
      <dgm:t>
        <a:bodyPr/>
        <a:lstStyle/>
        <a:p>
          <a:endParaRPr lang="en-US"/>
        </a:p>
      </dgm:t>
    </dgm:pt>
    <dgm:pt modelId="{DAB1C986-3329-4544-9D3A-6CE7C0F72C63}" type="sibTrans" cxnId="{06A38113-B0AA-4FD0-AD38-9CCB21C923BF}">
      <dgm:prSet/>
      <dgm:spPr/>
      <dgm:t>
        <a:bodyPr/>
        <a:lstStyle/>
        <a:p>
          <a:endParaRPr lang="en-US"/>
        </a:p>
      </dgm:t>
    </dgm:pt>
    <dgm:pt modelId="{8770D340-8BF7-4F5D-976D-29A1D45FCC8E}">
      <dgm:prSet/>
      <dgm:spPr/>
      <dgm:t>
        <a:bodyPr/>
        <a:lstStyle/>
        <a:p>
          <a:r>
            <a:rPr lang="en-US" dirty="0" smtClean="0"/>
            <a:t>5</a:t>
          </a:r>
          <a:endParaRPr lang="en-US" dirty="0"/>
        </a:p>
      </dgm:t>
    </dgm:pt>
    <dgm:pt modelId="{E68E3393-4240-4542-98BA-D5EEFDC4996D}" type="parTrans" cxnId="{23D501A9-1E35-44AB-8A77-F33C91AD6F9B}">
      <dgm:prSet/>
      <dgm:spPr/>
      <dgm:t>
        <a:bodyPr/>
        <a:lstStyle/>
        <a:p>
          <a:endParaRPr lang="en-US"/>
        </a:p>
      </dgm:t>
    </dgm:pt>
    <dgm:pt modelId="{ACB25FA1-19B7-43E6-9A29-95530E7663DC}" type="sibTrans" cxnId="{23D501A9-1E35-44AB-8A77-F33C91AD6F9B}">
      <dgm:prSet/>
      <dgm:spPr/>
      <dgm:t>
        <a:bodyPr/>
        <a:lstStyle/>
        <a:p>
          <a:endParaRPr lang="en-US"/>
        </a:p>
      </dgm:t>
    </dgm:pt>
    <dgm:pt modelId="{E1B411CB-145A-4546-867C-A6518B809C4B}">
      <dgm:prSet/>
      <dgm:spPr/>
      <dgm:t>
        <a:bodyPr/>
        <a:lstStyle/>
        <a:p>
          <a:r>
            <a:rPr lang="en-US" dirty="0" smtClean="0"/>
            <a:t>TRANS system updates this ACK and prints the </a:t>
          </a:r>
          <a:r>
            <a:rPr lang="en-US" dirty="0" err="1" smtClean="0"/>
            <a:t>Tripsheet</a:t>
          </a:r>
          <a:r>
            <a:rPr lang="en-US" dirty="0" smtClean="0"/>
            <a:t>.</a:t>
          </a:r>
          <a:endParaRPr lang="en-US" dirty="0"/>
        </a:p>
      </dgm:t>
    </dgm:pt>
    <dgm:pt modelId="{C02561A7-7CAE-4A0C-B89D-5C818C8D4288}" type="parTrans" cxnId="{6A274CBC-A5BF-4FA2-8509-4946ACF540E9}">
      <dgm:prSet/>
      <dgm:spPr/>
      <dgm:t>
        <a:bodyPr/>
        <a:lstStyle/>
        <a:p>
          <a:endParaRPr lang="en-US"/>
        </a:p>
      </dgm:t>
    </dgm:pt>
    <dgm:pt modelId="{CC9626DA-C603-4576-98A3-D5C97BFE84F9}" type="sibTrans" cxnId="{6A274CBC-A5BF-4FA2-8509-4946ACF540E9}">
      <dgm:prSet/>
      <dgm:spPr/>
      <dgm:t>
        <a:bodyPr/>
        <a:lstStyle/>
        <a:p>
          <a:endParaRPr lang="en-US"/>
        </a:p>
      </dgm:t>
    </dgm:pt>
    <dgm:pt modelId="{3EE49D95-0F67-49B3-9286-DD17A86F0FC7}">
      <dgm:prSet/>
      <dgm:spPr/>
      <dgm:t>
        <a:bodyPr/>
        <a:lstStyle/>
        <a:p>
          <a:r>
            <a:rPr lang="en-US" dirty="0" smtClean="0"/>
            <a:t>Now, transporter moves the goods.</a:t>
          </a:r>
          <a:endParaRPr lang="en-US" dirty="0"/>
        </a:p>
      </dgm:t>
    </dgm:pt>
    <dgm:pt modelId="{BCC07B38-8C1B-49B3-A0F9-A8D02AD0E2E9}" type="parTrans" cxnId="{FFB829AA-01EE-4CDB-BD14-1AF708EC0275}">
      <dgm:prSet/>
      <dgm:spPr/>
      <dgm:t>
        <a:bodyPr/>
        <a:lstStyle/>
        <a:p>
          <a:endParaRPr lang="en-US"/>
        </a:p>
      </dgm:t>
    </dgm:pt>
    <dgm:pt modelId="{85B42918-E25F-4E25-A224-CC9B9BD944F3}" type="sibTrans" cxnId="{FFB829AA-01EE-4CDB-BD14-1AF708EC0275}">
      <dgm:prSet/>
      <dgm:spPr/>
      <dgm:t>
        <a:bodyPr/>
        <a:lstStyle/>
        <a:p>
          <a:endParaRPr lang="en-US"/>
        </a:p>
      </dgm:t>
    </dgm:pt>
    <dgm:pt modelId="{68BDAC18-5F6F-4F5E-B5F6-2C75B79DB237}" type="pres">
      <dgm:prSet presAssocID="{BDBBBF73-6254-414F-A0F2-F9977D3403FB}" presName="linearFlow" presStyleCnt="0">
        <dgm:presLayoutVars>
          <dgm:dir/>
          <dgm:animLvl val="lvl"/>
          <dgm:resizeHandles val="exact"/>
        </dgm:presLayoutVars>
      </dgm:prSet>
      <dgm:spPr/>
      <dgm:t>
        <a:bodyPr/>
        <a:lstStyle/>
        <a:p>
          <a:endParaRPr lang="en-US"/>
        </a:p>
      </dgm:t>
    </dgm:pt>
    <dgm:pt modelId="{7015EA0A-D23E-430A-BCE0-7521D047447B}" type="pres">
      <dgm:prSet presAssocID="{3AA80688-B680-4CD2-8D0A-0C4CD633C8B5}" presName="composite" presStyleCnt="0"/>
      <dgm:spPr/>
    </dgm:pt>
    <dgm:pt modelId="{4112559E-AD36-4EEA-ACBA-D1AE9BD923CB}" type="pres">
      <dgm:prSet presAssocID="{3AA80688-B680-4CD2-8D0A-0C4CD633C8B5}" presName="parentText" presStyleLbl="alignNode1" presStyleIdx="0" presStyleCnt="5">
        <dgm:presLayoutVars>
          <dgm:chMax val="1"/>
          <dgm:bulletEnabled val="1"/>
        </dgm:presLayoutVars>
      </dgm:prSet>
      <dgm:spPr/>
      <dgm:t>
        <a:bodyPr/>
        <a:lstStyle/>
        <a:p>
          <a:endParaRPr lang="en-US"/>
        </a:p>
      </dgm:t>
    </dgm:pt>
    <dgm:pt modelId="{4070FFC5-704F-4579-B316-5B4A0B619A0C}" type="pres">
      <dgm:prSet presAssocID="{3AA80688-B680-4CD2-8D0A-0C4CD633C8B5}" presName="descendantText" presStyleLbl="alignAcc1" presStyleIdx="0" presStyleCnt="5" custLinFactNeighborX="0">
        <dgm:presLayoutVars>
          <dgm:bulletEnabled val="1"/>
        </dgm:presLayoutVars>
      </dgm:prSet>
      <dgm:spPr/>
      <dgm:t>
        <a:bodyPr/>
        <a:lstStyle/>
        <a:p>
          <a:endParaRPr lang="en-US"/>
        </a:p>
      </dgm:t>
    </dgm:pt>
    <dgm:pt modelId="{B882D9DE-689E-4CA7-945A-B2CDE8735002}" type="pres">
      <dgm:prSet presAssocID="{E29B35C9-8E9B-4D4D-AD63-52E54DE17247}" presName="sp" presStyleCnt="0"/>
      <dgm:spPr/>
    </dgm:pt>
    <dgm:pt modelId="{D631B7B9-3C9A-485A-90CB-7A457920FAA9}" type="pres">
      <dgm:prSet presAssocID="{74BA4A4B-A44D-42DE-A3EE-195BBD9F3719}" presName="composite" presStyleCnt="0"/>
      <dgm:spPr/>
    </dgm:pt>
    <dgm:pt modelId="{8ADD11B8-7C1E-404A-9E44-EC1C0CF3489C}" type="pres">
      <dgm:prSet presAssocID="{74BA4A4B-A44D-42DE-A3EE-195BBD9F3719}" presName="parentText" presStyleLbl="alignNode1" presStyleIdx="1" presStyleCnt="5">
        <dgm:presLayoutVars>
          <dgm:chMax val="1"/>
          <dgm:bulletEnabled val="1"/>
        </dgm:presLayoutVars>
      </dgm:prSet>
      <dgm:spPr/>
      <dgm:t>
        <a:bodyPr/>
        <a:lstStyle/>
        <a:p>
          <a:endParaRPr lang="en-US"/>
        </a:p>
      </dgm:t>
    </dgm:pt>
    <dgm:pt modelId="{85DFF606-3FAA-4E96-ADB2-706CDB47A2D4}" type="pres">
      <dgm:prSet presAssocID="{74BA4A4B-A44D-42DE-A3EE-195BBD9F3719}" presName="descendantText" presStyleLbl="alignAcc1" presStyleIdx="1" presStyleCnt="5">
        <dgm:presLayoutVars>
          <dgm:bulletEnabled val="1"/>
        </dgm:presLayoutVars>
      </dgm:prSet>
      <dgm:spPr/>
      <dgm:t>
        <a:bodyPr/>
        <a:lstStyle/>
        <a:p>
          <a:endParaRPr lang="en-US"/>
        </a:p>
      </dgm:t>
    </dgm:pt>
    <dgm:pt modelId="{1198F05C-7F0B-441E-9AAA-D3940F26DF2D}" type="pres">
      <dgm:prSet presAssocID="{8A900078-0E07-44C3-B067-34B794CDAD1B}" presName="sp" presStyleCnt="0"/>
      <dgm:spPr/>
    </dgm:pt>
    <dgm:pt modelId="{6B50BB3D-D17E-4C1A-8A36-82E69DA43B36}" type="pres">
      <dgm:prSet presAssocID="{92008452-C206-422A-BFF4-39830707AAE1}" presName="composite" presStyleCnt="0"/>
      <dgm:spPr/>
    </dgm:pt>
    <dgm:pt modelId="{A29C909F-1372-4278-92B9-5F5643D8DD80}" type="pres">
      <dgm:prSet presAssocID="{92008452-C206-422A-BFF4-39830707AAE1}" presName="parentText" presStyleLbl="alignNode1" presStyleIdx="2" presStyleCnt="5">
        <dgm:presLayoutVars>
          <dgm:chMax val="1"/>
          <dgm:bulletEnabled val="1"/>
        </dgm:presLayoutVars>
      </dgm:prSet>
      <dgm:spPr/>
      <dgm:t>
        <a:bodyPr/>
        <a:lstStyle/>
        <a:p>
          <a:endParaRPr lang="en-US"/>
        </a:p>
      </dgm:t>
    </dgm:pt>
    <dgm:pt modelId="{4BE09AEB-074F-4DC6-AD4D-E6E7461164CD}" type="pres">
      <dgm:prSet presAssocID="{92008452-C206-422A-BFF4-39830707AAE1}" presName="descendantText" presStyleLbl="alignAcc1" presStyleIdx="2" presStyleCnt="5">
        <dgm:presLayoutVars>
          <dgm:bulletEnabled val="1"/>
        </dgm:presLayoutVars>
      </dgm:prSet>
      <dgm:spPr/>
      <dgm:t>
        <a:bodyPr/>
        <a:lstStyle/>
        <a:p>
          <a:endParaRPr lang="en-US"/>
        </a:p>
      </dgm:t>
    </dgm:pt>
    <dgm:pt modelId="{600D3CEE-4131-4B74-9B45-96300F101318}" type="pres">
      <dgm:prSet presAssocID="{320DD815-0C76-4CFB-927E-83DD827BDBE5}" presName="sp" presStyleCnt="0"/>
      <dgm:spPr/>
    </dgm:pt>
    <dgm:pt modelId="{F377432F-E5F6-4176-ACAC-0F427141615C}" type="pres">
      <dgm:prSet presAssocID="{0ECD6FD6-2184-43EC-965A-6BBB8D6BB286}" presName="composite" presStyleCnt="0"/>
      <dgm:spPr/>
    </dgm:pt>
    <dgm:pt modelId="{CA1441FA-A667-494F-AC05-82F6D6258E14}" type="pres">
      <dgm:prSet presAssocID="{0ECD6FD6-2184-43EC-965A-6BBB8D6BB286}" presName="parentText" presStyleLbl="alignNode1" presStyleIdx="3" presStyleCnt="5">
        <dgm:presLayoutVars>
          <dgm:chMax val="1"/>
          <dgm:bulletEnabled val="1"/>
        </dgm:presLayoutVars>
      </dgm:prSet>
      <dgm:spPr/>
      <dgm:t>
        <a:bodyPr/>
        <a:lstStyle/>
        <a:p>
          <a:endParaRPr lang="en-US"/>
        </a:p>
      </dgm:t>
    </dgm:pt>
    <dgm:pt modelId="{2C7FAB65-15EF-4C06-8274-38B1C4CA8C61}" type="pres">
      <dgm:prSet presAssocID="{0ECD6FD6-2184-43EC-965A-6BBB8D6BB286}" presName="descendantText" presStyleLbl="alignAcc1" presStyleIdx="3" presStyleCnt="5">
        <dgm:presLayoutVars>
          <dgm:bulletEnabled val="1"/>
        </dgm:presLayoutVars>
      </dgm:prSet>
      <dgm:spPr/>
      <dgm:t>
        <a:bodyPr/>
        <a:lstStyle/>
        <a:p>
          <a:endParaRPr lang="en-US"/>
        </a:p>
      </dgm:t>
    </dgm:pt>
    <dgm:pt modelId="{0D96973A-9661-409F-840E-3157AB47E07A}" type="pres">
      <dgm:prSet presAssocID="{1E85B0ED-1EA9-430E-81BC-8132E9D9B267}" presName="sp" presStyleCnt="0"/>
      <dgm:spPr/>
    </dgm:pt>
    <dgm:pt modelId="{F018F5EF-089C-4BD2-ADC7-DCDC51A0C26B}" type="pres">
      <dgm:prSet presAssocID="{8770D340-8BF7-4F5D-976D-29A1D45FCC8E}" presName="composite" presStyleCnt="0"/>
      <dgm:spPr/>
    </dgm:pt>
    <dgm:pt modelId="{CBA44607-679E-4BF7-97D9-1361223E7A91}" type="pres">
      <dgm:prSet presAssocID="{8770D340-8BF7-4F5D-976D-29A1D45FCC8E}" presName="parentText" presStyleLbl="alignNode1" presStyleIdx="4" presStyleCnt="5">
        <dgm:presLayoutVars>
          <dgm:chMax val="1"/>
          <dgm:bulletEnabled val="1"/>
        </dgm:presLayoutVars>
      </dgm:prSet>
      <dgm:spPr/>
      <dgm:t>
        <a:bodyPr/>
        <a:lstStyle/>
        <a:p>
          <a:endParaRPr lang="en-US"/>
        </a:p>
      </dgm:t>
    </dgm:pt>
    <dgm:pt modelId="{3C34859B-A68A-4DE4-9938-953B88A61D1B}" type="pres">
      <dgm:prSet presAssocID="{8770D340-8BF7-4F5D-976D-29A1D45FCC8E}" presName="descendantText" presStyleLbl="alignAcc1" presStyleIdx="4" presStyleCnt="5">
        <dgm:presLayoutVars>
          <dgm:bulletEnabled val="1"/>
        </dgm:presLayoutVars>
      </dgm:prSet>
      <dgm:spPr/>
      <dgm:t>
        <a:bodyPr/>
        <a:lstStyle/>
        <a:p>
          <a:endParaRPr lang="en-US"/>
        </a:p>
      </dgm:t>
    </dgm:pt>
  </dgm:ptLst>
  <dgm:cxnLst>
    <dgm:cxn modelId="{87E26624-4045-44EC-9AEF-454E4CF18868}" type="presOf" srcId="{92008452-C206-422A-BFF4-39830707AAE1}" destId="{A29C909F-1372-4278-92B9-5F5643D8DD80}" srcOrd="0" destOrd="0" presId="urn:microsoft.com/office/officeart/2005/8/layout/chevron2"/>
    <dgm:cxn modelId="{DF0019F3-875F-4F0C-A12E-56253302A061}" type="presOf" srcId="{0ECD6FD6-2184-43EC-965A-6BBB8D6BB286}" destId="{CA1441FA-A667-494F-AC05-82F6D6258E14}" srcOrd="0" destOrd="0" presId="urn:microsoft.com/office/officeart/2005/8/layout/chevron2"/>
    <dgm:cxn modelId="{E7917AE0-72A5-460F-A77B-46C364B044E7}" srcId="{3AA80688-B680-4CD2-8D0A-0C4CD633C8B5}" destId="{6FED3F02-830E-4EA4-9BC1-C6CFE607DD68}" srcOrd="0" destOrd="0" parTransId="{86EA835B-4913-4AB3-9C24-742F7E281AC1}" sibTransId="{7356E818-AFE0-4424-B936-B611546D474E}"/>
    <dgm:cxn modelId="{F5D391A1-5052-4618-BD9E-49DE8D92067E}" srcId="{BDBBBF73-6254-414F-A0F2-F9977D3403FB}" destId="{92008452-C206-422A-BFF4-39830707AAE1}" srcOrd="2" destOrd="0" parTransId="{B3499F7F-CDCA-4B26-AA56-05BBFE2B56BA}" sibTransId="{320DD815-0C76-4CFB-927E-83DD827BDBE5}"/>
    <dgm:cxn modelId="{82183C7D-4651-48CF-B304-E29B4CCAC21D}" type="presOf" srcId="{8770D340-8BF7-4F5D-976D-29A1D45FCC8E}" destId="{CBA44607-679E-4BF7-97D9-1361223E7A91}" srcOrd="0" destOrd="0" presId="urn:microsoft.com/office/officeart/2005/8/layout/chevron2"/>
    <dgm:cxn modelId="{23D501A9-1E35-44AB-8A77-F33C91AD6F9B}" srcId="{BDBBBF73-6254-414F-A0F2-F9977D3403FB}" destId="{8770D340-8BF7-4F5D-976D-29A1D45FCC8E}" srcOrd="4" destOrd="0" parTransId="{E68E3393-4240-4542-98BA-D5EEFDC4996D}" sibTransId="{ACB25FA1-19B7-43E6-9A29-95530E7663DC}"/>
    <dgm:cxn modelId="{E5EA79F4-815E-4F80-A2FF-782CF53EA87C}" type="presOf" srcId="{3EE49D95-0F67-49B3-9286-DD17A86F0FC7}" destId="{3C34859B-A68A-4DE4-9938-953B88A61D1B}" srcOrd="0" destOrd="1" presId="urn:microsoft.com/office/officeart/2005/8/layout/chevron2"/>
    <dgm:cxn modelId="{BF646864-9874-43AF-9DF0-556B532A1879}" type="presOf" srcId="{3AA80688-B680-4CD2-8D0A-0C4CD633C8B5}" destId="{4112559E-AD36-4EEA-ACBA-D1AE9BD923CB}" srcOrd="0" destOrd="0" presId="urn:microsoft.com/office/officeart/2005/8/layout/chevron2"/>
    <dgm:cxn modelId="{47A08981-1E8A-4B73-B3A0-4E5D00F1EC18}" type="presOf" srcId="{6FED3F02-830E-4EA4-9BC1-C6CFE607DD68}" destId="{4070FFC5-704F-4579-B316-5B4A0B619A0C}" srcOrd="0" destOrd="0" presId="urn:microsoft.com/office/officeart/2005/8/layout/chevron2"/>
    <dgm:cxn modelId="{277F5DDB-B74A-4A6D-AE93-AAEB5019D223}" srcId="{0ECD6FD6-2184-43EC-965A-6BBB8D6BB286}" destId="{4306B513-176F-476B-A350-62914E1ADD33}" srcOrd="0" destOrd="0" parTransId="{A54B5B6F-BDF8-4D01-AF42-DB73810EC16A}" sibTransId="{29D64930-FCB8-47FB-B14F-36FFC15C1028}"/>
    <dgm:cxn modelId="{06A38113-B0AA-4FD0-AD38-9CCB21C923BF}" srcId="{92008452-C206-422A-BFF4-39830707AAE1}" destId="{C82D7CBA-A9F2-42D8-8F3D-45917EC28318}" srcOrd="0" destOrd="0" parTransId="{BAA6547D-49FF-4A15-8788-975345545BE3}" sibTransId="{DAB1C986-3329-4544-9D3A-6CE7C0F72C63}"/>
    <dgm:cxn modelId="{A42C17AC-DAC1-4C2D-B509-9AF315D1975C}" type="presOf" srcId="{A5934D19-22DF-44A1-B4D6-9FBC037D3765}" destId="{85DFF606-3FAA-4E96-ADB2-706CDB47A2D4}" srcOrd="0" destOrd="0" presId="urn:microsoft.com/office/officeart/2005/8/layout/chevron2"/>
    <dgm:cxn modelId="{CC5C3A48-0ADA-499A-86F9-157994E3F262}" type="presOf" srcId="{E1B411CB-145A-4546-867C-A6518B809C4B}" destId="{3C34859B-A68A-4DE4-9938-953B88A61D1B}" srcOrd="0" destOrd="0" presId="urn:microsoft.com/office/officeart/2005/8/layout/chevron2"/>
    <dgm:cxn modelId="{DDA9C2D9-6B2E-4523-A2E9-D1650059D962}" type="presOf" srcId="{BDBBBF73-6254-414F-A0F2-F9977D3403FB}" destId="{68BDAC18-5F6F-4F5E-B5F6-2C75B79DB237}" srcOrd="0" destOrd="0" presId="urn:microsoft.com/office/officeart/2005/8/layout/chevron2"/>
    <dgm:cxn modelId="{2451EA1E-15FF-4ECF-A2C1-D5D41D45B83F}" type="presOf" srcId="{C82D7CBA-A9F2-42D8-8F3D-45917EC28318}" destId="{4BE09AEB-074F-4DC6-AD4D-E6E7461164CD}" srcOrd="0" destOrd="0" presId="urn:microsoft.com/office/officeart/2005/8/layout/chevron2"/>
    <dgm:cxn modelId="{FFB829AA-01EE-4CDB-BD14-1AF708EC0275}" srcId="{8770D340-8BF7-4F5D-976D-29A1D45FCC8E}" destId="{3EE49D95-0F67-49B3-9286-DD17A86F0FC7}" srcOrd="1" destOrd="0" parTransId="{BCC07B38-8C1B-49B3-A0F9-A8D02AD0E2E9}" sibTransId="{85B42918-E25F-4E25-A224-CC9B9BD944F3}"/>
    <dgm:cxn modelId="{E71885C8-44EC-4B9E-A174-8BD086FA4A52}" type="presOf" srcId="{74BA4A4B-A44D-42DE-A3EE-195BBD9F3719}" destId="{8ADD11B8-7C1E-404A-9E44-EC1C0CF3489C}" srcOrd="0" destOrd="0" presId="urn:microsoft.com/office/officeart/2005/8/layout/chevron2"/>
    <dgm:cxn modelId="{6A274CBC-A5BF-4FA2-8509-4946ACF540E9}" srcId="{8770D340-8BF7-4F5D-976D-29A1D45FCC8E}" destId="{E1B411CB-145A-4546-867C-A6518B809C4B}" srcOrd="0" destOrd="0" parTransId="{C02561A7-7CAE-4A0C-B89D-5C818C8D4288}" sibTransId="{CC9626DA-C603-4576-98A3-D5C97BFE84F9}"/>
    <dgm:cxn modelId="{7E56A3CE-86B7-43CD-BAA9-FB564873860A}" srcId="{74BA4A4B-A44D-42DE-A3EE-195BBD9F3719}" destId="{A5934D19-22DF-44A1-B4D6-9FBC037D3765}" srcOrd="0" destOrd="0" parTransId="{17AE49DD-DF56-47A0-9644-1D8D3FD27009}" sibTransId="{C9115E6D-A9F4-4A17-9911-DD0F68DF65AF}"/>
    <dgm:cxn modelId="{6CDDF8FB-7199-41AD-9913-61E08FD95A88}" srcId="{BDBBBF73-6254-414F-A0F2-F9977D3403FB}" destId="{3AA80688-B680-4CD2-8D0A-0C4CD633C8B5}" srcOrd="0" destOrd="0" parTransId="{AD4BD214-C974-4091-9732-A314340F7468}" sibTransId="{E29B35C9-8E9B-4D4D-AD63-52E54DE17247}"/>
    <dgm:cxn modelId="{E23B96EA-5229-4B76-9EA3-F35E721BD0D8}" srcId="{BDBBBF73-6254-414F-A0F2-F9977D3403FB}" destId="{74BA4A4B-A44D-42DE-A3EE-195BBD9F3719}" srcOrd="1" destOrd="0" parTransId="{1D313ECF-E764-4D1C-A6CB-5554B83EBCC1}" sibTransId="{8A900078-0E07-44C3-B067-34B794CDAD1B}"/>
    <dgm:cxn modelId="{AB07E144-DAC9-4045-9F3D-B4E02B7A25F1}" srcId="{BDBBBF73-6254-414F-A0F2-F9977D3403FB}" destId="{0ECD6FD6-2184-43EC-965A-6BBB8D6BB286}" srcOrd="3" destOrd="0" parTransId="{A11A534E-D7E0-4DE3-816A-EA1525C726DF}" sibTransId="{1E85B0ED-1EA9-430E-81BC-8132E9D9B267}"/>
    <dgm:cxn modelId="{8FD52DFC-68C8-4BAE-96E7-F919A007837B}" type="presOf" srcId="{4306B513-176F-476B-A350-62914E1ADD33}" destId="{2C7FAB65-15EF-4C06-8274-38B1C4CA8C61}" srcOrd="0" destOrd="0" presId="urn:microsoft.com/office/officeart/2005/8/layout/chevron2"/>
    <dgm:cxn modelId="{2D230099-AC53-403B-B5E6-FDA74FF05D4E}" type="presParOf" srcId="{68BDAC18-5F6F-4F5E-B5F6-2C75B79DB237}" destId="{7015EA0A-D23E-430A-BCE0-7521D047447B}" srcOrd="0" destOrd="0" presId="urn:microsoft.com/office/officeart/2005/8/layout/chevron2"/>
    <dgm:cxn modelId="{9A93D194-92EB-45C9-BFAB-80AE939BD798}" type="presParOf" srcId="{7015EA0A-D23E-430A-BCE0-7521D047447B}" destId="{4112559E-AD36-4EEA-ACBA-D1AE9BD923CB}" srcOrd="0" destOrd="0" presId="urn:microsoft.com/office/officeart/2005/8/layout/chevron2"/>
    <dgm:cxn modelId="{71ABFAB6-C55E-4700-B9DF-4C58CDD279C0}" type="presParOf" srcId="{7015EA0A-D23E-430A-BCE0-7521D047447B}" destId="{4070FFC5-704F-4579-B316-5B4A0B619A0C}" srcOrd="1" destOrd="0" presId="urn:microsoft.com/office/officeart/2005/8/layout/chevron2"/>
    <dgm:cxn modelId="{8DC7684F-0A6E-4457-BE50-285AF4F8F8A0}" type="presParOf" srcId="{68BDAC18-5F6F-4F5E-B5F6-2C75B79DB237}" destId="{B882D9DE-689E-4CA7-945A-B2CDE8735002}" srcOrd="1" destOrd="0" presId="urn:microsoft.com/office/officeart/2005/8/layout/chevron2"/>
    <dgm:cxn modelId="{392CDD89-8BE4-452F-9AF3-855FADF0822F}" type="presParOf" srcId="{68BDAC18-5F6F-4F5E-B5F6-2C75B79DB237}" destId="{D631B7B9-3C9A-485A-90CB-7A457920FAA9}" srcOrd="2" destOrd="0" presId="urn:microsoft.com/office/officeart/2005/8/layout/chevron2"/>
    <dgm:cxn modelId="{B9E4FB43-66A2-4E19-A60B-4A6313887AB6}" type="presParOf" srcId="{D631B7B9-3C9A-485A-90CB-7A457920FAA9}" destId="{8ADD11B8-7C1E-404A-9E44-EC1C0CF3489C}" srcOrd="0" destOrd="0" presId="urn:microsoft.com/office/officeart/2005/8/layout/chevron2"/>
    <dgm:cxn modelId="{7A7476EF-E3DA-4D40-BA4E-421174E587A2}" type="presParOf" srcId="{D631B7B9-3C9A-485A-90CB-7A457920FAA9}" destId="{85DFF606-3FAA-4E96-ADB2-706CDB47A2D4}" srcOrd="1" destOrd="0" presId="urn:microsoft.com/office/officeart/2005/8/layout/chevron2"/>
    <dgm:cxn modelId="{224731C7-C037-4CAC-B487-5560CBCD6DB7}" type="presParOf" srcId="{68BDAC18-5F6F-4F5E-B5F6-2C75B79DB237}" destId="{1198F05C-7F0B-441E-9AAA-D3940F26DF2D}" srcOrd="3" destOrd="0" presId="urn:microsoft.com/office/officeart/2005/8/layout/chevron2"/>
    <dgm:cxn modelId="{A534F11F-DF7A-4D3E-915E-4382C6C9CC8F}" type="presParOf" srcId="{68BDAC18-5F6F-4F5E-B5F6-2C75B79DB237}" destId="{6B50BB3D-D17E-4C1A-8A36-82E69DA43B36}" srcOrd="4" destOrd="0" presId="urn:microsoft.com/office/officeart/2005/8/layout/chevron2"/>
    <dgm:cxn modelId="{8FDB1485-1D7E-4EBA-9D02-A64E0C42A3F4}" type="presParOf" srcId="{6B50BB3D-D17E-4C1A-8A36-82E69DA43B36}" destId="{A29C909F-1372-4278-92B9-5F5643D8DD80}" srcOrd="0" destOrd="0" presId="urn:microsoft.com/office/officeart/2005/8/layout/chevron2"/>
    <dgm:cxn modelId="{6E1D5E4B-ACBE-4665-A088-29CE0AC3F8BA}" type="presParOf" srcId="{6B50BB3D-D17E-4C1A-8A36-82E69DA43B36}" destId="{4BE09AEB-074F-4DC6-AD4D-E6E7461164CD}" srcOrd="1" destOrd="0" presId="urn:microsoft.com/office/officeart/2005/8/layout/chevron2"/>
    <dgm:cxn modelId="{C39F3DE8-84CD-4257-9D46-B1AE19B01125}" type="presParOf" srcId="{68BDAC18-5F6F-4F5E-B5F6-2C75B79DB237}" destId="{600D3CEE-4131-4B74-9B45-96300F101318}" srcOrd="5" destOrd="0" presId="urn:microsoft.com/office/officeart/2005/8/layout/chevron2"/>
    <dgm:cxn modelId="{9F2EE1B5-5DEB-45EF-B2A7-976E531EEF47}" type="presParOf" srcId="{68BDAC18-5F6F-4F5E-B5F6-2C75B79DB237}" destId="{F377432F-E5F6-4176-ACAC-0F427141615C}" srcOrd="6" destOrd="0" presId="urn:microsoft.com/office/officeart/2005/8/layout/chevron2"/>
    <dgm:cxn modelId="{5BD57EDC-86E9-4E42-BF40-A4A17B3E6546}" type="presParOf" srcId="{F377432F-E5F6-4176-ACAC-0F427141615C}" destId="{CA1441FA-A667-494F-AC05-82F6D6258E14}" srcOrd="0" destOrd="0" presId="urn:microsoft.com/office/officeart/2005/8/layout/chevron2"/>
    <dgm:cxn modelId="{DE07B5C3-A818-4E14-93FD-6DF5245817E8}" type="presParOf" srcId="{F377432F-E5F6-4176-ACAC-0F427141615C}" destId="{2C7FAB65-15EF-4C06-8274-38B1C4CA8C61}" srcOrd="1" destOrd="0" presId="urn:microsoft.com/office/officeart/2005/8/layout/chevron2"/>
    <dgm:cxn modelId="{859DF2B9-0905-425C-886B-B60274304029}" type="presParOf" srcId="{68BDAC18-5F6F-4F5E-B5F6-2C75B79DB237}" destId="{0D96973A-9661-409F-840E-3157AB47E07A}" srcOrd="7" destOrd="0" presId="urn:microsoft.com/office/officeart/2005/8/layout/chevron2"/>
    <dgm:cxn modelId="{C2BB48DF-CC0E-452F-9648-83E6D8906CCD}" type="presParOf" srcId="{68BDAC18-5F6F-4F5E-B5F6-2C75B79DB237}" destId="{F018F5EF-089C-4BD2-ADC7-DCDC51A0C26B}" srcOrd="8" destOrd="0" presId="urn:microsoft.com/office/officeart/2005/8/layout/chevron2"/>
    <dgm:cxn modelId="{BB175FDB-2B41-4351-902B-B3C72E44DCFF}" type="presParOf" srcId="{F018F5EF-089C-4BD2-ADC7-DCDC51A0C26B}" destId="{CBA44607-679E-4BF7-97D9-1361223E7A91}" srcOrd="0" destOrd="0" presId="urn:microsoft.com/office/officeart/2005/8/layout/chevron2"/>
    <dgm:cxn modelId="{BBE3409B-6C6A-4D2F-AFDF-373BA7586282}" type="presParOf" srcId="{F018F5EF-089C-4BD2-ADC7-DCDC51A0C26B}" destId="{3C34859B-A68A-4DE4-9938-953B88A61D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8B3A2-0B8B-4E5A-AB40-31C5DFE5EA3B}">
      <dsp:nvSpPr>
        <dsp:cNvPr id="0" name=""/>
        <dsp:cNvSpPr/>
      </dsp:nvSpPr>
      <dsp:spPr>
        <a:xfrm rot="5400000">
          <a:off x="-169286" y="171992"/>
          <a:ext cx="1128576" cy="790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 y="397708"/>
        <a:ext cx="790003" cy="338573"/>
      </dsp:txXfrm>
    </dsp:sp>
    <dsp:sp modelId="{0AAB1E0E-D695-4E21-A2E4-D7FF6D96C7B4}">
      <dsp:nvSpPr>
        <dsp:cNvPr id="0" name=""/>
        <dsp:cNvSpPr/>
      </dsp:nvSpPr>
      <dsp:spPr>
        <a:xfrm rot="5400000">
          <a:off x="4143014" y="-3350305"/>
          <a:ext cx="733574" cy="7439596"/>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One e-waybill for movement of the goods throughout the country</a:t>
          </a:r>
          <a:endParaRPr lang="en-US" sz="2400" kern="1200" dirty="0"/>
        </a:p>
      </dsp:txBody>
      <dsp:txXfrm rot="-5400000">
        <a:off x="790003" y="38516"/>
        <a:ext cx="7403786" cy="661954"/>
      </dsp:txXfrm>
    </dsp:sp>
    <dsp:sp modelId="{12CB3D74-C1C0-45B9-9C8A-445EC692C1FA}">
      <dsp:nvSpPr>
        <dsp:cNvPr id="0" name=""/>
        <dsp:cNvSpPr/>
      </dsp:nvSpPr>
      <dsp:spPr>
        <a:xfrm rot="5400000">
          <a:off x="-169286" y="1183895"/>
          <a:ext cx="1128576" cy="790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endParaRPr lang="en-US" sz="2300" kern="1200" dirty="0"/>
        </a:p>
      </dsp:txBody>
      <dsp:txXfrm rot="-5400000">
        <a:off x="1" y="1409611"/>
        <a:ext cx="790003" cy="338573"/>
      </dsp:txXfrm>
    </dsp:sp>
    <dsp:sp modelId="{106F2DE6-20FB-4F05-AFFB-7182AFAE3D79}">
      <dsp:nvSpPr>
        <dsp:cNvPr id="0" name=""/>
        <dsp:cNvSpPr/>
      </dsp:nvSpPr>
      <dsp:spPr>
        <a:xfrm rot="5400000">
          <a:off x="4143014" y="-2338402"/>
          <a:ext cx="733574" cy="7439596"/>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Hassle free movement of goods for transporters throughout the country</a:t>
          </a:r>
          <a:endParaRPr lang="en-US" sz="2400" kern="1200" dirty="0"/>
        </a:p>
      </dsp:txBody>
      <dsp:txXfrm rot="-5400000">
        <a:off x="790003" y="1050419"/>
        <a:ext cx="7403786" cy="661954"/>
      </dsp:txXfrm>
    </dsp:sp>
    <dsp:sp modelId="{FBCFAA79-A3C0-49D6-BB7B-A8E8A3670BD1}">
      <dsp:nvSpPr>
        <dsp:cNvPr id="0" name=""/>
        <dsp:cNvSpPr/>
      </dsp:nvSpPr>
      <dsp:spPr>
        <a:xfrm rot="5400000">
          <a:off x="-169286" y="2195798"/>
          <a:ext cx="1128576" cy="790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a:t>
          </a:r>
          <a:endParaRPr lang="en-US" sz="2300" kern="1200" dirty="0"/>
        </a:p>
      </dsp:txBody>
      <dsp:txXfrm rot="-5400000">
        <a:off x="1" y="2421514"/>
        <a:ext cx="790003" cy="338573"/>
      </dsp:txXfrm>
    </dsp:sp>
    <dsp:sp modelId="{83661151-9159-4365-AB0B-FFEC37E52B09}">
      <dsp:nvSpPr>
        <dsp:cNvPr id="0" name=""/>
        <dsp:cNvSpPr/>
      </dsp:nvSpPr>
      <dsp:spPr>
        <a:xfrm rot="5400000">
          <a:off x="4143014" y="-1326499"/>
          <a:ext cx="733574" cy="7439596"/>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Controlling the tax evasion</a:t>
          </a:r>
          <a:endParaRPr lang="en-US" sz="2400" kern="1200" dirty="0"/>
        </a:p>
      </dsp:txBody>
      <dsp:txXfrm rot="-5400000">
        <a:off x="790003" y="2062322"/>
        <a:ext cx="7403786" cy="661954"/>
      </dsp:txXfrm>
    </dsp:sp>
    <dsp:sp modelId="{8F583B24-6EEC-49C2-90FF-1C24E35F9E3A}">
      <dsp:nvSpPr>
        <dsp:cNvPr id="0" name=""/>
        <dsp:cNvSpPr/>
      </dsp:nvSpPr>
      <dsp:spPr>
        <a:xfrm rot="5400000">
          <a:off x="-169286" y="3207701"/>
          <a:ext cx="1128576" cy="790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4</a:t>
          </a:r>
          <a:endParaRPr lang="en-US" sz="2300" kern="1200" dirty="0"/>
        </a:p>
      </dsp:txBody>
      <dsp:txXfrm rot="-5400000">
        <a:off x="1" y="3433417"/>
        <a:ext cx="790003" cy="338573"/>
      </dsp:txXfrm>
    </dsp:sp>
    <dsp:sp modelId="{CF8285E1-8278-4DA8-8802-7EA6E77D7EED}">
      <dsp:nvSpPr>
        <dsp:cNvPr id="0" name=""/>
        <dsp:cNvSpPr/>
      </dsp:nvSpPr>
      <dsp:spPr>
        <a:xfrm rot="5400000">
          <a:off x="4143014" y="-314596"/>
          <a:ext cx="733574" cy="7439596"/>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No need for Transit Pass in any state</a:t>
          </a:r>
          <a:endParaRPr lang="en-US" sz="2400" kern="1200" dirty="0"/>
        </a:p>
      </dsp:txBody>
      <dsp:txXfrm rot="-5400000">
        <a:off x="790003" y="3074225"/>
        <a:ext cx="7403786" cy="661954"/>
      </dsp:txXfrm>
    </dsp:sp>
    <dsp:sp modelId="{C927266E-26DC-4273-8EB1-44211C54740F}">
      <dsp:nvSpPr>
        <dsp:cNvPr id="0" name=""/>
        <dsp:cNvSpPr/>
      </dsp:nvSpPr>
      <dsp:spPr>
        <a:xfrm rot="5400000">
          <a:off x="-169286" y="4219604"/>
          <a:ext cx="1128576" cy="790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5</a:t>
          </a:r>
          <a:endParaRPr lang="en-US" sz="2300" kern="1200" dirty="0"/>
        </a:p>
      </dsp:txBody>
      <dsp:txXfrm rot="-5400000">
        <a:off x="1" y="4445320"/>
        <a:ext cx="790003" cy="338573"/>
      </dsp:txXfrm>
    </dsp:sp>
    <dsp:sp modelId="{C42B53C1-BDBD-46C3-A4E3-40678EDE9295}">
      <dsp:nvSpPr>
        <dsp:cNvPr id="0" name=""/>
        <dsp:cNvSpPr/>
      </dsp:nvSpPr>
      <dsp:spPr>
        <a:xfrm rot="5400000">
          <a:off x="4143014" y="697307"/>
          <a:ext cx="733574" cy="7439596"/>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Easier verification of the e-waybill by officers with complete details</a:t>
          </a:r>
          <a:endParaRPr lang="en-US" sz="2400" kern="1200" dirty="0"/>
        </a:p>
      </dsp:txBody>
      <dsp:txXfrm rot="-5400000">
        <a:off x="790003" y="4086128"/>
        <a:ext cx="7403786" cy="661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E41E1-2220-45A5-AB41-7D059BC84AFA}">
      <dsp:nvSpPr>
        <dsp:cNvPr id="0" name=""/>
        <dsp:cNvSpPr/>
      </dsp:nvSpPr>
      <dsp:spPr>
        <a:xfrm>
          <a:off x="-5830030" y="-892266"/>
          <a:ext cx="6940732" cy="6940732"/>
        </a:xfrm>
        <a:prstGeom prst="blockArc">
          <a:avLst>
            <a:gd name="adj1" fmla="val 18900000"/>
            <a:gd name="adj2" fmla="val 2700000"/>
            <a:gd name="adj3" fmla="val 311"/>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22B65C-83AB-4F56-80C6-E88661C73798}">
      <dsp:nvSpPr>
        <dsp:cNvPr id="0" name=""/>
        <dsp:cNvSpPr/>
      </dsp:nvSpPr>
      <dsp:spPr>
        <a:xfrm>
          <a:off x="413792" y="271525"/>
          <a:ext cx="7514770" cy="5428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0883"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User Friendly</a:t>
          </a:r>
          <a:endParaRPr lang="en-US" sz="2900" kern="1200" dirty="0"/>
        </a:p>
      </dsp:txBody>
      <dsp:txXfrm>
        <a:off x="413792" y="271525"/>
        <a:ext cx="7514770" cy="542844"/>
      </dsp:txXfrm>
    </dsp:sp>
    <dsp:sp modelId="{C05D6BEE-8D5A-44DD-87E9-DBBEA7BDFF30}">
      <dsp:nvSpPr>
        <dsp:cNvPr id="0" name=""/>
        <dsp:cNvSpPr/>
      </dsp:nvSpPr>
      <dsp:spPr>
        <a:xfrm>
          <a:off x="74514" y="203669"/>
          <a:ext cx="678555" cy="6785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A6120-2280-4BD7-8638-B07D22E064BD}">
      <dsp:nvSpPr>
        <dsp:cNvPr id="0" name=""/>
        <dsp:cNvSpPr/>
      </dsp:nvSpPr>
      <dsp:spPr>
        <a:xfrm>
          <a:off x="860319" y="1085689"/>
          <a:ext cx="7068243" cy="5428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0883" tIns="73660" rIns="73660" bIns="73660" numCol="1" spcCol="1270" anchor="ctr" anchorCtr="0">
          <a:noAutofit/>
        </a:bodyPr>
        <a:lstStyle/>
        <a:p>
          <a:pPr lvl="0" algn="l" defTabSz="1289050">
            <a:lnSpc>
              <a:spcPct val="90000"/>
            </a:lnSpc>
            <a:spcBef>
              <a:spcPct val="0"/>
            </a:spcBef>
            <a:spcAft>
              <a:spcPct val="35000"/>
            </a:spcAft>
          </a:pPr>
          <a:r>
            <a:rPr lang="en-GB" sz="2900" kern="1200" dirty="0" smtClean="0"/>
            <a:t>Easy and Quick generation of e-Way Bill</a:t>
          </a:r>
          <a:endParaRPr lang="en-US" sz="2900" kern="1200" dirty="0"/>
        </a:p>
      </dsp:txBody>
      <dsp:txXfrm>
        <a:off x="860319" y="1085689"/>
        <a:ext cx="7068243" cy="542844"/>
      </dsp:txXfrm>
    </dsp:sp>
    <dsp:sp modelId="{C24785CB-1456-4F6B-925B-F0ED62188ABE}">
      <dsp:nvSpPr>
        <dsp:cNvPr id="0" name=""/>
        <dsp:cNvSpPr/>
      </dsp:nvSpPr>
      <dsp:spPr>
        <a:xfrm>
          <a:off x="521041" y="1017833"/>
          <a:ext cx="678555" cy="6785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AE06D0-99F0-430E-8B53-E9E3932931E5}">
      <dsp:nvSpPr>
        <dsp:cNvPr id="0" name=""/>
        <dsp:cNvSpPr/>
      </dsp:nvSpPr>
      <dsp:spPr>
        <a:xfrm>
          <a:off x="1064505" y="1899853"/>
          <a:ext cx="6864057" cy="5428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0883" tIns="73660" rIns="73660" bIns="73660" numCol="1" spcCol="1270" anchor="ctr" anchorCtr="0">
          <a:noAutofit/>
        </a:bodyPr>
        <a:lstStyle/>
        <a:p>
          <a:pPr lvl="0" algn="l" defTabSz="1289050">
            <a:lnSpc>
              <a:spcPct val="90000"/>
            </a:lnSpc>
            <a:spcBef>
              <a:spcPct val="0"/>
            </a:spcBef>
            <a:spcAft>
              <a:spcPct val="35000"/>
            </a:spcAft>
          </a:pPr>
          <a:r>
            <a:rPr lang="en-GB" sz="2900" kern="1200" dirty="0" smtClean="0"/>
            <a:t>Checks and balances </a:t>
          </a:r>
          <a:endParaRPr lang="en-US" sz="2900" kern="1200" dirty="0"/>
        </a:p>
      </dsp:txBody>
      <dsp:txXfrm>
        <a:off x="1064505" y="1899853"/>
        <a:ext cx="6864057" cy="542844"/>
      </dsp:txXfrm>
    </dsp:sp>
    <dsp:sp modelId="{E77F9D0C-2C9F-453D-A2A9-8742B56C0B7D}">
      <dsp:nvSpPr>
        <dsp:cNvPr id="0" name=""/>
        <dsp:cNvSpPr/>
      </dsp:nvSpPr>
      <dsp:spPr>
        <a:xfrm>
          <a:off x="725227" y="1831997"/>
          <a:ext cx="678555" cy="6785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1A69BFF-F23A-4FF7-A544-9ACC881504B9}">
      <dsp:nvSpPr>
        <dsp:cNvPr id="0" name=""/>
        <dsp:cNvSpPr/>
      </dsp:nvSpPr>
      <dsp:spPr>
        <a:xfrm>
          <a:off x="1064505" y="2713501"/>
          <a:ext cx="6864057" cy="5428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0883"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Creating own masters </a:t>
          </a:r>
          <a:r>
            <a:rPr lang="en-GB" sz="2100" kern="1200" dirty="0" smtClean="0"/>
            <a:t>– </a:t>
          </a:r>
          <a:r>
            <a:rPr lang="en-GB" sz="1800" kern="1200" dirty="0" smtClean="0"/>
            <a:t>Customers, Suppliers, Products</a:t>
          </a:r>
          <a:endParaRPr lang="en-US" sz="2100" kern="1200" dirty="0"/>
        </a:p>
      </dsp:txBody>
      <dsp:txXfrm>
        <a:off x="1064505" y="2713501"/>
        <a:ext cx="6864057" cy="542844"/>
      </dsp:txXfrm>
    </dsp:sp>
    <dsp:sp modelId="{04495D26-36A3-4CB7-B947-48F345ED489F}">
      <dsp:nvSpPr>
        <dsp:cNvPr id="0" name=""/>
        <dsp:cNvSpPr/>
      </dsp:nvSpPr>
      <dsp:spPr>
        <a:xfrm>
          <a:off x="725227" y="2645646"/>
          <a:ext cx="678555" cy="6785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F34AA76-1817-42DD-8E03-E8967AAE9B81}">
      <dsp:nvSpPr>
        <dsp:cNvPr id="0" name=""/>
        <dsp:cNvSpPr/>
      </dsp:nvSpPr>
      <dsp:spPr>
        <a:xfrm>
          <a:off x="860319" y="3527665"/>
          <a:ext cx="7068243" cy="5428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0883" tIns="73660" rIns="73660" bIns="73660" numCol="1" spcCol="1270" anchor="ctr" anchorCtr="0">
          <a:noAutofit/>
        </a:bodyPr>
        <a:lstStyle/>
        <a:p>
          <a:pPr lvl="0" algn="l" defTabSz="1289050">
            <a:lnSpc>
              <a:spcPct val="90000"/>
            </a:lnSpc>
            <a:spcBef>
              <a:spcPct val="0"/>
            </a:spcBef>
            <a:spcAft>
              <a:spcPct val="35000"/>
            </a:spcAft>
          </a:pPr>
          <a:r>
            <a:rPr lang="en-GB" sz="2900" kern="1200" dirty="0" smtClean="0"/>
            <a:t>Personalized Dashboard</a:t>
          </a:r>
          <a:endParaRPr lang="en-US" sz="2900" kern="1200" dirty="0"/>
        </a:p>
      </dsp:txBody>
      <dsp:txXfrm>
        <a:off x="860319" y="3527665"/>
        <a:ext cx="7068243" cy="542844"/>
      </dsp:txXfrm>
    </dsp:sp>
    <dsp:sp modelId="{09FE9562-D36B-4EF9-951F-58E2057B500B}">
      <dsp:nvSpPr>
        <dsp:cNvPr id="0" name=""/>
        <dsp:cNvSpPr/>
      </dsp:nvSpPr>
      <dsp:spPr>
        <a:xfrm>
          <a:off x="521041" y="3459810"/>
          <a:ext cx="678555" cy="6785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429F9BF-E2FC-45AC-BB6A-51E4289D8482}">
      <dsp:nvSpPr>
        <dsp:cNvPr id="0" name=""/>
        <dsp:cNvSpPr/>
      </dsp:nvSpPr>
      <dsp:spPr>
        <a:xfrm>
          <a:off x="413792" y="4341829"/>
          <a:ext cx="7514770" cy="5428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0883" tIns="73660" rIns="73660" bIns="73660" numCol="1" spcCol="1270" anchor="ctr" anchorCtr="0">
          <a:noAutofit/>
        </a:bodyPr>
        <a:lstStyle/>
        <a:p>
          <a:pPr lvl="0" algn="l" defTabSz="1289050">
            <a:lnSpc>
              <a:spcPct val="90000"/>
            </a:lnSpc>
            <a:spcBef>
              <a:spcPct val="0"/>
            </a:spcBef>
            <a:spcAft>
              <a:spcPct val="35000"/>
            </a:spcAft>
          </a:pPr>
          <a:r>
            <a:rPr lang="en-GB" sz="2900" kern="1200" dirty="0" smtClean="0"/>
            <a:t>Monitoring the e-Way Bills generated </a:t>
          </a:r>
          <a:endParaRPr lang="en-US" sz="2900" kern="1200" dirty="0"/>
        </a:p>
      </dsp:txBody>
      <dsp:txXfrm>
        <a:off x="413792" y="4341829"/>
        <a:ext cx="7514770" cy="542844"/>
      </dsp:txXfrm>
    </dsp:sp>
    <dsp:sp modelId="{03E30944-739E-4D09-80CC-A103DCC1585A}">
      <dsp:nvSpPr>
        <dsp:cNvPr id="0" name=""/>
        <dsp:cNvSpPr/>
      </dsp:nvSpPr>
      <dsp:spPr>
        <a:xfrm>
          <a:off x="74514" y="4273974"/>
          <a:ext cx="678555" cy="6785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E41E1-2220-45A5-AB41-7D059BC84AFA}">
      <dsp:nvSpPr>
        <dsp:cNvPr id="0" name=""/>
        <dsp:cNvSpPr/>
      </dsp:nvSpPr>
      <dsp:spPr>
        <a:xfrm>
          <a:off x="-5664246" y="-867062"/>
          <a:ext cx="6743792" cy="6743792"/>
        </a:xfrm>
        <a:prstGeom prst="blockArc">
          <a:avLst>
            <a:gd name="adj1" fmla="val 18900000"/>
            <a:gd name="adj2" fmla="val 2700000"/>
            <a:gd name="adj3" fmla="val 32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2B65C-83AB-4F56-80C6-E88661C73798}">
      <dsp:nvSpPr>
        <dsp:cNvPr id="0" name=""/>
        <dsp:cNvSpPr/>
      </dsp:nvSpPr>
      <dsp:spPr>
        <a:xfrm>
          <a:off x="471923" y="313003"/>
          <a:ext cx="7394350" cy="6264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212"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Multiple modes for e-Way Bill generation </a:t>
          </a:r>
          <a:endParaRPr lang="en-US" sz="2800" kern="1200" dirty="0"/>
        </a:p>
      </dsp:txBody>
      <dsp:txXfrm>
        <a:off x="471923" y="313003"/>
        <a:ext cx="7394350" cy="626408"/>
      </dsp:txXfrm>
    </dsp:sp>
    <dsp:sp modelId="{C05D6BEE-8D5A-44DD-87E9-DBBEA7BDFF30}">
      <dsp:nvSpPr>
        <dsp:cNvPr id="0" name=""/>
        <dsp:cNvSpPr/>
      </dsp:nvSpPr>
      <dsp:spPr>
        <a:xfrm>
          <a:off x="80418" y="234702"/>
          <a:ext cx="783010" cy="783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A9A6120-2280-4BD7-8638-B07D22E064BD}">
      <dsp:nvSpPr>
        <dsp:cNvPr id="0" name=""/>
        <dsp:cNvSpPr/>
      </dsp:nvSpPr>
      <dsp:spPr>
        <a:xfrm>
          <a:off x="920789" y="1252316"/>
          <a:ext cx="6945483" cy="6264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212"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Managing sub-users and Roles </a:t>
          </a:r>
          <a:endParaRPr lang="en-US" sz="2800" kern="1200" dirty="0"/>
        </a:p>
      </dsp:txBody>
      <dsp:txXfrm>
        <a:off x="920789" y="1252316"/>
        <a:ext cx="6945483" cy="626408"/>
      </dsp:txXfrm>
    </dsp:sp>
    <dsp:sp modelId="{C24785CB-1456-4F6B-925B-F0ED62188ABE}">
      <dsp:nvSpPr>
        <dsp:cNvPr id="0" name=""/>
        <dsp:cNvSpPr/>
      </dsp:nvSpPr>
      <dsp:spPr>
        <a:xfrm>
          <a:off x="529284" y="1174015"/>
          <a:ext cx="783010" cy="783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1AE06D0-99F0-430E-8B53-E9E3932931E5}">
      <dsp:nvSpPr>
        <dsp:cNvPr id="0" name=""/>
        <dsp:cNvSpPr/>
      </dsp:nvSpPr>
      <dsp:spPr>
        <a:xfrm>
          <a:off x="1058555" y="2191629"/>
          <a:ext cx="6807718" cy="6264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212"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Generating GSTR-1 from the e-Way Bills </a:t>
          </a:r>
          <a:endParaRPr lang="en-US" sz="2800" kern="1200" dirty="0"/>
        </a:p>
      </dsp:txBody>
      <dsp:txXfrm>
        <a:off x="1058555" y="2191629"/>
        <a:ext cx="6807718" cy="626408"/>
      </dsp:txXfrm>
    </dsp:sp>
    <dsp:sp modelId="{E77F9D0C-2C9F-453D-A2A9-8742B56C0B7D}">
      <dsp:nvSpPr>
        <dsp:cNvPr id="0" name=""/>
        <dsp:cNvSpPr/>
      </dsp:nvSpPr>
      <dsp:spPr>
        <a:xfrm>
          <a:off x="667050" y="2113328"/>
          <a:ext cx="783010" cy="783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AACA8F0-3EA2-42F3-B5C4-44BD45CA9580}">
      <dsp:nvSpPr>
        <dsp:cNvPr id="0" name=""/>
        <dsp:cNvSpPr/>
      </dsp:nvSpPr>
      <dsp:spPr>
        <a:xfrm>
          <a:off x="920789" y="3130941"/>
          <a:ext cx="6945483" cy="6264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212"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Alerting through Online and SMS </a:t>
          </a:r>
          <a:endParaRPr lang="en-US" sz="2800" kern="1200" dirty="0"/>
        </a:p>
      </dsp:txBody>
      <dsp:txXfrm>
        <a:off x="920789" y="3130941"/>
        <a:ext cx="6945483" cy="626408"/>
      </dsp:txXfrm>
    </dsp:sp>
    <dsp:sp modelId="{09FE9562-D36B-4EF9-951F-58E2057B500B}">
      <dsp:nvSpPr>
        <dsp:cNvPr id="0" name=""/>
        <dsp:cNvSpPr/>
      </dsp:nvSpPr>
      <dsp:spPr>
        <a:xfrm>
          <a:off x="529284" y="3052640"/>
          <a:ext cx="783010" cy="783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B21C0EE-6999-4522-AAB8-13EACF3DE124}">
      <dsp:nvSpPr>
        <dsp:cNvPr id="0" name=""/>
        <dsp:cNvSpPr/>
      </dsp:nvSpPr>
      <dsp:spPr>
        <a:xfrm>
          <a:off x="471923" y="4070254"/>
          <a:ext cx="7394350" cy="6264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212"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QR code on the e-Way Bill </a:t>
          </a:r>
          <a:endParaRPr lang="en-US" sz="2800" kern="1200" dirty="0"/>
        </a:p>
      </dsp:txBody>
      <dsp:txXfrm>
        <a:off x="471923" y="4070254"/>
        <a:ext cx="7394350" cy="626408"/>
      </dsp:txXfrm>
    </dsp:sp>
    <dsp:sp modelId="{926AC808-0919-410F-A486-87EE0E66314A}">
      <dsp:nvSpPr>
        <dsp:cNvPr id="0" name=""/>
        <dsp:cNvSpPr/>
      </dsp:nvSpPr>
      <dsp:spPr>
        <a:xfrm>
          <a:off x="80418" y="3991953"/>
          <a:ext cx="783010" cy="783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40E57-9CB2-4F29-A8F5-6106F7CAAB59}">
      <dsp:nvSpPr>
        <dsp:cNvPr id="0" name=""/>
        <dsp:cNvSpPr/>
      </dsp:nvSpPr>
      <dsp:spPr>
        <a:xfrm>
          <a:off x="584929" y="2053"/>
          <a:ext cx="3402890" cy="1523761"/>
        </a:xfrm>
        <a:prstGeom prst="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Web – Online based</a:t>
          </a:r>
          <a:endParaRPr lang="en-US" sz="3100" kern="1200" dirty="0"/>
        </a:p>
      </dsp:txBody>
      <dsp:txXfrm>
        <a:off x="584929" y="2053"/>
        <a:ext cx="3402890" cy="1523761"/>
      </dsp:txXfrm>
    </dsp:sp>
    <dsp:sp modelId="{B80FDB2F-8FC2-4D5D-9D85-FCC06851EF04}">
      <dsp:nvSpPr>
        <dsp:cNvPr id="0" name=""/>
        <dsp:cNvSpPr/>
      </dsp:nvSpPr>
      <dsp:spPr>
        <a:xfrm>
          <a:off x="4241780" y="2053"/>
          <a:ext cx="3402890" cy="15237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SMS – Through Mobile</a:t>
          </a:r>
          <a:endParaRPr lang="en-US" sz="3100" kern="1200" dirty="0"/>
        </a:p>
      </dsp:txBody>
      <dsp:txXfrm>
        <a:off x="4241780" y="2053"/>
        <a:ext cx="3402890" cy="1523761"/>
      </dsp:txXfrm>
    </dsp:sp>
    <dsp:sp modelId="{0114369A-F6DA-4811-9243-132480E659F2}">
      <dsp:nvSpPr>
        <dsp:cNvPr id="0" name=""/>
        <dsp:cNvSpPr/>
      </dsp:nvSpPr>
      <dsp:spPr>
        <a:xfrm>
          <a:off x="584929" y="1779775"/>
          <a:ext cx="3402890" cy="1523761"/>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Android – Through Mobile App </a:t>
          </a:r>
          <a:endParaRPr lang="en-US" sz="3100" kern="1200" dirty="0"/>
        </a:p>
      </dsp:txBody>
      <dsp:txXfrm>
        <a:off x="584929" y="1779775"/>
        <a:ext cx="3402890" cy="1523761"/>
      </dsp:txXfrm>
    </dsp:sp>
    <dsp:sp modelId="{32A21879-4770-45FE-BD2B-D380B514A010}">
      <dsp:nvSpPr>
        <dsp:cNvPr id="0" name=""/>
        <dsp:cNvSpPr/>
      </dsp:nvSpPr>
      <dsp:spPr>
        <a:xfrm>
          <a:off x="4241780" y="1779775"/>
          <a:ext cx="3402890" cy="152376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API – Site-to-Site integration</a:t>
          </a:r>
          <a:endParaRPr lang="en-US" sz="3100" kern="1200" dirty="0"/>
        </a:p>
      </dsp:txBody>
      <dsp:txXfrm>
        <a:off x="4241780" y="1779775"/>
        <a:ext cx="3402890" cy="1523761"/>
      </dsp:txXfrm>
    </dsp:sp>
    <dsp:sp modelId="{C7B89FDA-C069-49C8-B894-0E0717B0A8C1}">
      <dsp:nvSpPr>
        <dsp:cNvPr id="0" name=""/>
        <dsp:cNvSpPr/>
      </dsp:nvSpPr>
      <dsp:spPr>
        <a:xfrm>
          <a:off x="584929" y="3557497"/>
          <a:ext cx="3402890" cy="1523761"/>
        </a:xfrm>
        <a:prstGeom prst="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Bulk generation– Tool based</a:t>
          </a:r>
          <a:endParaRPr lang="en-US" sz="3100" kern="1200" dirty="0"/>
        </a:p>
      </dsp:txBody>
      <dsp:txXfrm>
        <a:off x="584929" y="3557497"/>
        <a:ext cx="3402890" cy="1523761"/>
      </dsp:txXfrm>
    </dsp:sp>
    <dsp:sp modelId="{A7317984-1E9D-49BA-88D7-B009DBECC27B}">
      <dsp:nvSpPr>
        <dsp:cNvPr id="0" name=""/>
        <dsp:cNvSpPr/>
      </dsp:nvSpPr>
      <dsp:spPr>
        <a:xfrm>
          <a:off x="4241780" y="3557497"/>
          <a:ext cx="3402890" cy="1523761"/>
        </a:xfrm>
        <a:prstGeom prst="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Suvidha</a:t>
          </a:r>
          <a:r>
            <a:rPr lang="en-US" sz="3100" kern="1200" dirty="0" smtClean="0"/>
            <a:t> Provider – Third Party based</a:t>
          </a:r>
          <a:endParaRPr lang="en-US" sz="3100" kern="1200" dirty="0"/>
        </a:p>
      </dsp:txBody>
      <dsp:txXfrm>
        <a:off x="4241780" y="3557497"/>
        <a:ext cx="3402890" cy="1523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B84E1-6B2F-4581-A7F5-55C89301462F}">
      <dsp:nvSpPr>
        <dsp:cNvPr id="0" name=""/>
        <dsp:cNvSpPr/>
      </dsp:nvSpPr>
      <dsp:spPr>
        <a:xfrm>
          <a:off x="595610" y="1190"/>
          <a:ext cx="2589609" cy="15537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Verification of EWB and CEWB</a:t>
          </a:r>
          <a:endParaRPr lang="en-IN" sz="3200" kern="1200" dirty="0"/>
        </a:p>
      </dsp:txBody>
      <dsp:txXfrm>
        <a:off x="595610" y="1190"/>
        <a:ext cx="2589609" cy="1553765"/>
      </dsp:txXfrm>
    </dsp:sp>
    <dsp:sp modelId="{281F2D37-A209-485D-9B79-848EF5768A7F}">
      <dsp:nvSpPr>
        <dsp:cNvPr id="0" name=""/>
        <dsp:cNvSpPr/>
      </dsp:nvSpPr>
      <dsp:spPr>
        <a:xfrm>
          <a:off x="3444180" y="1190"/>
          <a:ext cx="2589609" cy="155376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Verification through Web, Android, SMS</a:t>
          </a:r>
          <a:endParaRPr lang="en-IN" sz="3200" kern="1200" dirty="0"/>
        </a:p>
      </dsp:txBody>
      <dsp:txXfrm>
        <a:off x="3444180" y="1190"/>
        <a:ext cx="2589609" cy="1553765"/>
      </dsp:txXfrm>
    </dsp:sp>
    <dsp:sp modelId="{7C9A89F2-07E4-476D-9317-5DE7DFD97054}">
      <dsp:nvSpPr>
        <dsp:cNvPr id="0" name=""/>
        <dsp:cNvSpPr/>
      </dsp:nvSpPr>
      <dsp:spPr>
        <a:xfrm>
          <a:off x="595610" y="1813917"/>
          <a:ext cx="2589609" cy="155376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Uploading of Inspection Report</a:t>
          </a:r>
          <a:endParaRPr lang="en-IN" sz="3200" kern="1200" dirty="0"/>
        </a:p>
      </dsp:txBody>
      <dsp:txXfrm>
        <a:off x="595610" y="1813917"/>
        <a:ext cx="2589609" cy="1553765"/>
      </dsp:txXfrm>
    </dsp:sp>
    <dsp:sp modelId="{DED06BCA-A959-4675-BB70-EAD2B9438C7C}">
      <dsp:nvSpPr>
        <dsp:cNvPr id="0" name=""/>
        <dsp:cNvSpPr/>
      </dsp:nvSpPr>
      <dsp:spPr>
        <a:xfrm>
          <a:off x="3444180" y="1813917"/>
          <a:ext cx="2589609" cy="1553765"/>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Reports on Current data</a:t>
          </a:r>
          <a:endParaRPr lang="en-IN" sz="3200" kern="1200" dirty="0"/>
        </a:p>
      </dsp:txBody>
      <dsp:txXfrm>
        <a:off x="3444180" y="1813917"/>
        <a:ext cx="2589609" cy="1553765"/>
      </dsp:txXfrm>
    </dsp:sp>
    <dsp:sp modelId="{D2B4AAEE-2B3F-4277-9367-E3BFBC42E1DD}">
      <dsp:nvSpPr>
        <dsp:cNvPr id="0" name=""/>
        <dsp:cNvSpPr/>
      </dsp:nvSpPr>
      <dsp:spPr>
        <a:xfrm>
          <a:off x="1828795" y="3626643"/>
          <a:ext cx="2971809" cy="1553765"/>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User </a:t>
          </a:r>
          <a:r>
            <a:rPr lang="en-IN" sz="3200" kern="1200" dirty="0" err="1" smtClean="0"/>
            <a:t>Mgmt</a:t>
          </a:r>
          <a:r>
            <a:rPr lang="en-IN" sz="3200" kern="1200" dirty="0" smtClean="0"/>
            <a:t> by Nodal Officer</a:t>
          </a:r>
          <a:endParaRPr lang="en-IN" sz="3200" kern="1200" dirty="0"/>
        </a:p>
      </dsp:txBody>
      <dsp:txXfrm>
        <a:off x="1828795" y="3626643"/>
        <a:ext cx="2971809" cy="15537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DBD9-5223-402A-A5F7-26E715AA33E9}">
      <dsp:nvSpPr>
        <dsp:cNvPr id="0" name=""/>
        <dsp:cNvSpPr/>
      </dsp:nvSpPr>
      <dsp:spPr>
        <a:xfrm>
          <a:off x="0" y="0"/>
          <a:ext cx="8382000" cy="24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Registration for GST Tax Payers</a:t>
          </a:r>
          <a:endParaRPr lang="en-US" sz="2900" kern="1200" dirty="0"/>
        </a:p>
        <a:p>
          <a:pPr marL="228600" lvl="1" indent="-228600" algn="l" defTabSz="1022350">
            <a:lnSpc>
              <a:spcPct val="90000"/>
            </a:lnSpc>
            <a:spcBef>
              <a:spcPct val="0"/>
            </a:spcBef>
            <a:spcAft>
              <a:spcPct val="15000"/>
            </a:spcAft>
            <a:buChar char="••"/>
          </a:pPr>
          <a:r>
            <a:rPr lang="en-US" sz="2300" kern="1200" dirty="0" smtClean="0"/>
            <a:t>Register by entering GSTIN</a:t>
          </a:r>
          <a:endParaRPr lang="en-US" sz="2300" kern="1200" dirty="0"/>
        </a:p>
        <a:p>
          <a:pPr marL="228600" lvl="1" indent="-228600" algn="l" defTabSz="1022350">
            <a:lnSpc>
              <a:spcPct val="90000"/>
            </a:lnSpc>
            <a:spcBef>
              <a:spcPct val="0"/>
            </a:spcBef>
            <a:spcAft>
              <a:spcPct val="15000"/>
            </a:spcAft>
            <a:buChar char="••"/>
          </a:pPr>
          <a:r>
            <a:rPr lang="en-US" sz="2300" kern="1200" dirty="0" smtClean="0"/>
            <a:t>Authenticate with OTP on registered mobile</a:t>
          </a:r>
          <a:endParaRPr lang="en-US" sz="2300" kern="1200" dirty="0"/>
        </a:p>
        <a:p>
          <a:pPr marL="228600" lvl="1" indent="-228600" algn="l" defTabSz="1022350">
            <a:lnSpc>
              <a:spcPct val="90000"/>
            </a:lnSpc>
            <a:spcBef>
              <a:spcPct val="0"/>
            </a:spcBef>
            <a:spcAft>
              <a:spcPct val="15000"/>
            </a:spcAft>
            <a:buChar char="••"/>
          </a:pPr>
          <a:r>
            <a:rPr lang="en-US" sz="2300" kern="1200" dirty="0" smtClean="0"/>
            <a:t>Create Username and Password</a:t>
          </a:r>
          <a:endParaRPr lang="en-US" sz="2300" kern="1200" dirty="0"/>
        </a:p>
      </dsp:txBody>
      <dsp:txXfrm>
        <a:off x="1918245" y="0"/>
        <a:ext cx="6463754" cy="2418457"/>
      </dsp:txXfrm>
    </dsp:sp>
    <dsp:sp modelId="{9E1E9F21-5F9C-444C-92D2-01509004506E}">
      <dsp:nvSpPr>
        <dsp:cNvPr id="0" name=""/>
        <dsp:cNvSpPr/>
      </dsp:nvSpPr>
      <dsp:spPr>
        <a:xfrm>
          <a:off x="241845" y="241845"/>
          <a:ext cx="1676400" cy="193476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A3750-3166-4D67-9E9F-17D50C2AA292}">
      <dsp:nvSpPr>
        <dsp:cNvPr id="0" name=""/>
        <dsp:cNvSpPr/>
      </dsp:nvSpPr>
      <dsp:spPr>
        <a:xfrm>
          <a:off x="0" y="2660302"/>
          <a:ext cx="8382000" cy="24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Enrolment for GST </a:t>
          </a:r>
          <a:r>
            <a:rPr lang="en-US" sz="2900" kern="1200" dirty="0" err="1" smtClean="0"/>
            <a:t>Unreg</a:t>
          </a:r>
          <a:r>
            <a:rPr lang="en-US" sz="2900" kern="1200" dirty="0" smtClean="0"/>
            <a:t>/Transporters</a:t>
          </a:r>
          <a:endParaRPr lang="en-US" sz="2900" kern="1200" dirty="0"/>
        </a:p>
        <a:p>
          <a:pPr marL="228600" lvl="1" indent="-228600" algn="l" defTabSz="1022350">
            <a:lnSpc>
              <a:spcPct val="90000"/>
            </a:lnSpc>
            <a:spcBef>
              <a:spcPct val="0"/>
            </a:spcBef>
            <a:spcAft>
              <a:spcPct val="15000"/>
            </a:spcAft>
            <a:buChar char="••"/>
          </a:pPr>
          <a:r>
            <a:rPr lang="en-US" sz="2300" kern="1200" dirty="0" err="1" smtClean="0"/>
            <a:t>Enrol</a:t>
          </a:r>
          <a:r>
            <a:rPr lang="en-US" sz="2300" kern="1200" dirty="0" smtClean="0"/>
            <a:t> by providing PAN details</a:t>
          </a:r>
          <a:endParaRPr lang="en-US" sz="2300" kern="1200" dirty="0"/>
        </a:p>
        <a:p>
          <a:pPr marL="228600" lvl="1" indent="-228600" algn="l" defTabSz="1022350">
            <a:lnSpc>
              <a:spcPct val="90000"/>
            </a:lnSpc>
            <a:spcBef>
              <a:spcPct val="0"/>
            </a:spcBef>
            <a:spcAft>
              <a:spcPct val="15000"/>
            </a:spcAft>
            <a:buChar char="••"/>
          </a:pPr>
          <a:r>
            <a:rPr lang="en-US" sz="2300" kern="1200" dirty="0" smtClean="0"/>
            <a:t>Authenticate with OTP through </a:t>
          </a:r>
          <a:r>
            <a:rPr lang="en-US" sz="2300" kern="1200" dirty="0" err="1" smtClean="0"/>
            <a:t>Aadhar</a:t>
          </a:r>
          <a:endParaRPr lang="en-US" sz="2300" kern="1200" dirty="0"/>
        </a:p>
        <a:p>
          <a:pPr marL="228600" lvl="1" indent="-228600" algn="l" defTabSz="1022350">
            <a:lnSpc>
              <a:spcPct val="90000"/>
            </a:lnSpc>
            <a:spcBef>
              <a:spcPct val="0"/>
            </a:spcBef>
            <a:spcAft>
              <a:spcPct val="15000"/>
            </a:spcAft>
            <a:buChar char="••"/>
          </a:pPr>
          <a:r>
            <a:rPr lang="en-US" sz="2300" kern="1200" dirty="0" smtClean="0"/>
            <a:t>Enter other business details</a:t>
          </a:r>
          <a:endParaRPr lang="en-US" sz="2300" kern="1200" dirty="0"/>
        </a:p>
        <a:p>
          <a:pPr marL="228600" lvl="1" indent="-228600" algn="l" defTabSz="1022350">
            <a:lnSpc>
              <a:spcPct val="90000"/>
            </a:lnSpc>
            <a:spcBef>
              <a:spcPct val="0"/>
            </a:spcBef>
            <a:spcAft>
              <a:spcPct val="15000"/>
            </a:spcAft>
            <a:buChar char="••"/>
          </a:pPr>
          <a:r>
            <a:rPr lang="en-US" sz="2300" kern="1200" dirty="0" smtClean="0"/>
            <a:t>Create Username and Password</a:t>
          </a:r>
          <a:endParaRPr lang="en-US" sz="2300" kern="1200" dirty="0"/>
        </a:p>
      </dsp:txBody>
      <dsp:txXfrm>
        <a:off x="1918245" y="2660302"/>
        <a:ext cx="6463754" cy="2418457"/>
      </dsp:txXfrm>
    </dsp:sp>
    <dsp:sp modelId="{815ADBA7-6569-4BD3-8D1C-80CD42AAEF68}">
      <dsp:nvSpPr>
        <dsp:cNvPr id="0" name=""/>
        <dsp:cNvSpPr/>
      </dsp:nvSpPr>
      <dsp:spPr>
        <a:xfrm>
          <a:off x="241845" y="2902148"/>
          <a:ext cx="1676400" cy="193476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DBD9-5223-402A-A5F7-26E715AA33E9}">
      <dsp:nvSpPr>
        <dsp:cNvPr id="0" name=""/>
        <dsp:cNvSpPr/>
      </dsp:nvSpPr>
      <dsp:spPr>
        <a:xfrm>
          <a:off x="31825" y="0"/>
          <a:ext cx="8534400" cy="24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900113" lvl="0" indent="0" algn="l" defTabSz="2133600">
            <a:lnSpc>
              <a:spcPct val="90000"/>
            </a:lnSpc>
            <a:spcBef>
              <a:spcPct val="0"/>
            </a:spcBef>
            <a:spcAft>
              <a:spcPct val="35000"/>
            </a:spcAft>
          </a:pPr>
          <a:r>
            <a:rPr lang="en-US" sz="4800" kern="1200" dirty="0" smtClean="0"/>
            <a:t>Dashboard Reports are being provided</a:t>
          </a:r>
          <a:endParaRPr lang="en-US" sz="4800" kern="1200" dirty="0"/>
        </a:p>
      </dsp:txBody>
      <dsp:txXfrm>
        <a:off x="1980551" y="0"/>
        <a:ext cx="6585674" cy="2418457"/>
      </dsp:txXfrm>
    </dsp:sp>
    <dsp:sp modelId="{9E1E9F21-5F9C-444C-92D2-01509004506E}">
      <dsp:nvSpPr>
        <dsp:cNvPr id="0" name=""/>
        <dsp:cNvSpPr/>
      </dsp:nvSpPr>
      <dsp:spPr>
        <a:xfrm>
          <a:off x="152978" y="279399"/>
          <a:ext cx="2766101" cy="193476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A3750-3166-4D67-9E9F-17D50C2AA292}">
      <dsp:nvSpPr>
        <dsp:cNvPr id="0" name=""/>
        <dsp:cNvSpPr/>
      </dsp:nvSpPr>
      <dsp:spPr>
        <a:xfrm>
          <a:off x="0" y="2641608"/>
          <a:ext cx="8534400" cy="24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900113" lvl="0" indent="0" algn="l" defTabSz="2133600">
            <a:lnSpc>
              <a:spcPct val="90000"/>
            </a:lnSpc>
            <a:spcBef>
              <a:spcPct val="0"/>
            </a:spcBef>
            <a:spcAft>
              <a:spcPct val="35000"/>
            </a:spcAft>
          </a:pPr>
          <a:r>
            <a:rPr lang="en-US" sz="4800" kern="1200" dirty="0" smtClean="0"/>
            <a:t>RFID pilot in progress</a:t>
          </a:r>
          <a:endParaRPr lang="en-US" sz="4800" kern="1200" dirty="0"/>
        </a:p>
      </dsp:txBody>
      <dsp:txXfrm>
        <a:off x="1948725" y="2641608"/>
        <a:ext cx="6585674" cy="2418457"/>
      </dsp:txXfrm>
    </dsp:sp>
    <dsp:sp modelId="{815ADBA7-6569-4BD3-8D1C-80CD42AAEF68}">
      <dsp:nvSpPr>
        <dsp:cNvPr id="0" name=""/>
        <dsp:cNvSpPr/>
      </dsp:nvSpPr>
      <dsp:spPr>
        <a:xfrm>
          <a:off x="152406" y="2971800"/>
          <a:ext cx="2707145" cy="179546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2559E-AD36-4EEA-ACBA-D1AE9BD923CB}">
      <dsp:nvSpPr>
        <dsp:cNvPr id="0" name=""/>
        <dsp:cNvSpPr/>
      </dsp:nvSpPr>
      <dsp:spPr>
        <a:xfrm rot="5400000">
          <a:off x="-149834" y="152032"/>
          <a:ext cx="998894" cy="69922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rot="-5400000">
        <a:off x="1" y="351811"/>
        <a:ext cx="699225" cy="299669"/>
      </dsp:txXfrm>
    </dsp:sp>
    <dsp:sp modelId="{4070FFC5-704F-4579-B316-5B4A0B619A0C}">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Tax</a:t>
          </a:r>
          <a:r>
            <a:rPr lang="en-US" sz="2000" kern="1200" baseline="0" dirty="0" smtClean="0"/>
            <a:t> payer enters invoice details in his system</a:t>
          </a:r>
          <a:endParaRPr lang="en-US" sz="2000" kern="1200" dirty="0"/>
        </a:p>
      </dsp:txBody>
      <dsp:txXfrm rot="-5400000">
        <a:off x="699226" y="33894"/>
        <a:ext cx="7498679" cy="585891"/>
      </dsp:txXfrm>
    </dsp:sp>
    <dsp:sp modelId="{8ADD11B8-7C1E-404A-9E44-EC1C0CF3489C}">
      <dsp:nvSpPr>
        <dsp:cNvPr id="0" name=""/>
        <dsp:cNvSpPr/>
      </dsp:nvSpPr>
      <dsp:spPr>
        <a:xfrm rot="5400000">
          <a:off x="-149834" y="1032700"/>
          <a:ext cx="998894" cy="699225"/>
        </a:xfrm>
        <a:prstGeom prst="chevron">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a:t>
          </a:r>
          <a:endParaRPr lang="en-US" sz="2000" kern="1200" dirty="0"/>
        </a:p>
      </dsp:txBody>
      <dsp:txXfrm rot="-5400000">
        <a:off x="1" y="1232479"/>
        <a:ext cx="699225" cy="299669"/>
      </dsp:txXfrm>
    </dsp:sp>
    <dsp:sp modelId="{85DFF606-3FAA-4E96-ADB2-706CDB47A2D4}">
      <dsp:nvSpPr>
        <dsp:cNvPr id="0" name=""/>
        <dsp:cNvSpPr/>
      </dsp:nvSpPr>
      <dsp:spPr>
        <a:xfrm rot="5400000">
          <a:off x="4139772" y="-2557679"/>
          <a:ext cx="649281" cy="7530374"/>
        </a:xfrm>
        <a:prstGeom prst="round2Same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Tax payer generated Invoice from his system</a:t>
          </a:r>
          <a:endParaRPr lang="en-US" sz="2000" kern="1200" dirty="0"/>
        </a:p>
      </dsp:txBody>
      <dsp:txXfrm rot="-5400000">
        <a:off x="699226" y="914562"/>
        <a:ext cx="7498679" cy="585891"/>
      </dsp:txXfrm>
    </dsp:sp>
    <dsp:sp modelId="{D66DC532-8916-4C57-881D-C1DE8D8F4A1D}">
      <dsp:nvSpPr>
        <dsp:cNvPr id="0" name=""/>
        <dsp:cNvSpPr/>
      </dsp:nvSpPr>
      <dsp:spPr>
        <a:xfrm rot="5400000">
          <a:off x="-149834" y="1913368"/>
          <a:ext cx="998894" cy="699225"/>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a:t>
          </a:r>
          <a:endParaRPr lang="en-US" sz="2000" kern="1200" dirty="0"/>
        </a:p>
      </dsp:txBody>
      <dsp:txXfrm rot="-5400000">
        <a:off x="1" y="2113147"/>
        <a:ext cx="699225" cy="299669"/>
      </dsp:txXfrm>
    </dsp:sp>
    <dsp:sp modelId="{FDEDFF4E-A93A-4C67-B938-E8F93CD06552}">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Tax payer system calls EWB system through API with relevant information</a:t>
          </a:r>
          <a:endParaRPr lang="en-US" sz="2000" kern="1200" dirty="0"/>
        </a:p>
      </dsp:txBody>
      <dsp:txXfrm rot="-5400000">
        <a:off x="699226" y="1795229"/>
        <a:ext cx="7498679" cy="585891"/>
      </dsp:txXfrm>
    </dsp:sp>
    <dsp:sp modelId="{10539D3B-22E3-4954-B7DF-16113FA70D0C}">
      <dsp:nvSpPr>
        <dsp:cNvPr id="0" name=""/>
        <dsp:cNvSpPr/>
      </dsp:nvSpPr>
      <dsp:spPr>
        <a:xfrm rot="5400000">
          <a:off x="-149834" y="2794036"/>
          <a:ext cx="998894" cy="699225"/>
        </a:xfrm>
        <a:prstGeom prst="chevron">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4</a:t>
          </a:r>
          <a:endParaRPr lang="en-US" sz="2000" kern="1200" dirty="0"/>
        </a:p>
      </dsp:txBody>
      <dsp:txXfrm rot="-5400000">
        <a:off x="1" y="2993815"/>
        <a:ext cx="699225" cy="299669"/>
      </dsp:txXfrm>
    </dsp:sp>
    <dsp:sp modelId="{6ECBA707-889F-4669-90FB-648FE885F89E}">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EWB system after authentication and verification of information, generates EWB and returns EWB No.</a:t>
          </a:r>
          <a:endParaRPr lang="en-US" sz="2000" kern="1200" dirty="0"/>
        </a:p>
      </dsp:txBody>
      <dsp:txXfrm rot="-5400000">
        <a:off x="699226" y="2675897"/>
        <a:ext cx="7498679" cy="585891"/>
      </dsp:txXfrm>
    </dsp:sp>
    <dsp:sp modelId="{CA1441FA-A667-494F-AC05-82F6D6258E14}">
      <dsp:nvSpPr>
        <dsp:cNvPr id="0" name=""/>
        <dsp:cNvSpPr/>
      </dsp:nvSpPr>
      <dsp:spPr>
        <a:xfrm rot="5400000">
          <a:off x="-149834" y="3674704"/>
          <a:ext cx="998894" cy="699225"/>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5</a:t>
          </a:r>
          <a:endParaRPr lang="en-US" sz="2000" kern="1200" dirty="0"/>
        </a:p>
      </dsp:txBody>
      <dsp:txXfrm rot="-5400000">
        <a:off x="1" y="3874483"/>
        <a:ext cx="699225" cy="299669"/>
      </dsp:txXfrm>
    </dsp:sp>
    <dsp:sp modelId="{2C7FAB65-15EF-4C06-8274-38B1C4CA8C61}">
      <dsp:nvSpPr>
        <dsp:cNvPr id="0" name=""/>
        <dsp:cNvSpPr/>
      </dsp:nvSpPr>
      <dsp:spPr>
        <a:xfrm rot="5400000">
          <a:off x="4139772" y="84323"/>
          <a:ext cx="649281" cy="7530374"/>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Tax payer system gets this EWB No. and writes to his database along with EWB No. on the Invoice Copy and moves the goods.</a:t>
          </a:r>
          <a:endParaRPr lang="en-US" sz="2000" kern="1200" dirty="0"/>
        </a:p>
      </dsp:txBody>
      <dsp:txXfrm rot="-5400000">
        <a:off x="699226" y="3556565"/>
        <a:ext cx="7498679" cy="5858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2559E-AD36-4EEA-ACBA-D1AE9BD923CB}">
      <dsp:nvSpPr>
        <dsp:cNvPr id="0" name=""/>
        <dsp:cNvSpPr/>
      </dsp:nvSpPr>
      <dsp:spPr>
        <a:xfrm rot="5400000">
          <a:off x="-149834" y="152032"/>
          <a:ext cx="998894" cy="69922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rot="-5400000">
        <a:off x="1" y="351811"/>
        <a:ext cx="699225" cy="299669"/>
      </dsp:txXfrm>
    </dsp:sp>
    <dsp:sp modelId="{4070FFC5-704F-4579-B316-5B4A0B619A0C}">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On hourly basis , TRANS system pulls all the </a:t>
          </a:r>
          <a:r>
            <a:rPr lang="en-US" sz="1900" kern="1200" dirty="0" err="1" smtClean="0"/>
            <a:t>ewaybills</a:t>
          </a:r>
          <a:r>
            <a:rPr lang="en-US" sz="1900" kern="1200" dirty="0" smtClean="0"/>
            <a:t> assigned to him from EWB system</a:t>
          </a:r>
          <a:endParaRPr lang="en-US" sz="1900" kern="1200" dirty="0"/>
        </a:p>
      </dsp:txBody>
      <dsp:txXfrm rot="-5400000">
        <a:off x="699226" y="33894"/>
        <a:ext cx="7498679" cy="585891"/>
      </dsp:txXfrm>
    </dsp:sp>
    <dsp:sp modelId="{8ADD11B8-7C1E-404A-9E44-EC1C0CF3489C}">
      <dsp:nvSpPr>
        <dsp:cNvPr id="0" name=""/>
        <dsp:cNvSpPr/>
      </dsp:nvSpPr>
      <dsp:spPr>
        <a:xfrm rot="5400000">
          <a:off x="-149834" y="1032700"/>
          <a:ext cx="998894" cy="699225"/>
        </a:xfrm>
        <a:prstGeom prst="chevron">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a:t>
          </a:r>
          <a:endParaRPr lang="en-US" sz="2000" kern="1200" dirty="0"/>
        </a:p>
      </dsp:txBody>
      <dsp:txXfrm rot="-5400000">
        <a:off x="1" y="1232479"/>
        <a:ext cx="699225" cy="299669"/>
      </dsp:txXfrm>
    </dsp:sp>
    <dsp:sp modelId="{85DFF606-3FAA-4E96-ADB2-706CDB47A2D4}">
      <dsp:nvSpPr>
        <dsp:cNvPr id="0" name=""/>
        <dsp:cNvSpPr/>
      </dsp:nvSpPr>
      <dsp:spPr>
        <a:xfrm rot="5400000">
          <a:off x="4139772" y="-2557679"/>
          <a:ext cx="649281" cy="7530374"/>
        </a:xfrm>
        <a:prstGeom prst="round2Same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Before movement of goods, transporter enters vehicle no. for his LR and saves in his system</a:t>
          </a:r>
          <a:endParaRPr lang="en-US" sz="1900" kern="1200" dirty="0"/>
        </a:p>
      </dsp:txBody>
      <dsp:txXfrm rot="-5400000">
        <a:off x="699226" y="914562"/>
        <a:ext cx="7498679" cy="585891"/>
      </dsp:txXfrm>
    </dsp:sp>
    <dsp:sp modelId="{A29C909F-1372-4278-92B9-5F5643D8DD80}">
      <dsp:nvSpPr>
        <dsp:cNvPr id="0" name=""/>
        <dsp:cNvSpPr/>
      </dsp:nvSpPr>
      <dsp:spPr>
        <a:xfrm rot="5400000">
          <a:off x="-149834" y="1913368"/>
          <a:ext cx="998894" cy="699225"/>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a:t>
          </a:r>
          <a:endParaRPr lang="en-US" sz="2000" kern="1200" dirty="0"/>
        </a:p>
      </dsp:txBody>
      <dsp:txXfrm rot="-5400000">
        <a:off x="1" y="2113147"/>
        <a:ext cx="699225" cy="299669"/>
      </dsp:txXfrm>
    </dsp:sp>
    <dsp:sp modelId="{4BE09AEB-074F-4DC6-AD4D-E6E7461164CD}">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Now, TRANS system calls EWB system with EWB No. and other details requesting to update Part B.</a:t>
          </a:r>
          <a:endParaRPr lang="en-US" sz="1900" kern="1200" dirty="0"/>
        </a:p>
      </dsp:txBody>
      <dsp:txXfrm rot="-5400000">
        <a:off x="699226" y="1795229"/>
        <a:ext cx="7498679" cy="585891"/>
      </dsp:txXfrm>
    </dsp:sp>
    <dsp:sp modelId="{CA1441FA-A667-494F-AC05-82F6D6258E14}">
      <dsp:nvSpPr>
        <dsp:cNvPr id="0" name=""/>
        <dsp:cNvSpPr/>
      </dsp:nvSpPr>
      <dsp:spPr>
        <a:xfrm rot="5400000">
          <a:off x="-149834" y="2794036"/>
          <a:ext cx="998894" cy="699225"/>
        </a:xfrm>
        <a:prstGeom prst="chevron">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4</a:t>
          </a:r>
          <a:endParaRPr lang="en-US" sz="2000" kern="1200" dirty="0"/>
        </a:p>
      </dsp:txBody>
      <dsp:txXfrm rot="-5400000">
        <a:off x="1" y="2993815"/>
        <a:ext cx="699225" cy="299669"/>
      </dsp:txXfrm>
    </dsp:sp>
    <dsp:sp modelId="{2C7FAB65-15EF-4C06-8274-38B1C4CA8C61}">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EWB system after authentication and verification of details , updates vehicle details and gives ACK.</a:t>
          </a:r>
          <a:endParaRPr lang="en-US" sz="1900" kern="1200" dirty="0"/>
        </a:p>
      </dsp:txBody>
      <dsp:txXfrm rot="-5400000">
        <a:off x="699226" y="2675897"/>
        <a:ext cx="7498679" cy="585891"/>
      </dsp:txXfrm>
    </dsp:sp>
    <dsp:sp modelId="{CBA44607-679E-4BF7-97D9-1361223E7A91}">
      <dsp:nvSpPr>
        <dsp:cNvPr id="0" name=""/>
        <dsp:cNvSpPr/>
      </dsp:nvSpPr>
      <dsp:spPr>
        <a:xfrm rot="5400000">
          <a:off x="-149834" y="3674704"/>
          <a:ext cx="998894" cy="699225"/>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5</a:t>
          </a:r>
          <a:endParaRPr lang="en-US" sz="2000" kern="1200" dirty="0"/>
        </a:p>
      </dsp:txBody>
      <dsp:txXfrm rot="-5400000">
        <a:off x="1" y="3874483"/>
        <a:ext cx="699225" cy="299669"/>
      </dsp:txXfrm>
    </dsp:sp>
    <dsp:sp modelId="{3C34859B-A68A-4DE4-9938-953B88A61D1B}">
      <dsp:nvSpPr>
        <dsp:cNvPr id="0" name=""/>
        <dsp:cNvSpPr/>
      </dsp:nvSpPr>
      <dsp:spPr>
        <a:xfrm rot="5400000">
          <a:off x="4139772" y="84323"/>
          <a:ext cx="649281" cy="7530374"/>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TRANS system updates this ACK and prints the </a:t>
          </a:r>
          <a:r>
            <a:rPr lang="en-US" sz="1900" kern="1200" dirty="0" err="1" smtClean="0"/>
            <a:t>Tripsheet</a:t>
          </a:r>
          <a:r>
            <a:rPr lang="en-US" sz="1900" kern="1200" dirty="0" smtClean="0"/>
            <a:t>.</a:t>
          </a:r>
          <a:endParaRPr lang="en-US" sz="1900" kern="1200" dirty="0"/>
        </a:p>
        <a:p>
          <a:pPr marL="171450" lvl="1" indent="-171450" algn="l" defTabSz="844550">
            <a:lnSpc>
              <a:spcPct val="90000"/>
            </a:lnSpc>
            <a:spcBef>
              <a:spcPct val="0"/>
            </a:spcBef>
            <a:spcAft>
              <a:spcPct val="15000"/>
            </a:spcAft>
            <a:buChar char="••"/>
          </a:pPr>
          <a:r>
            <a:rPr lang="en-US" sz="1900" kern="1200" dirty="0" smtClean="0"/>
            <a:t>Now, transporter moves the goods.</a:t>
          </a:r>
          <a:endParaRPr lang="en-US" sz="1900" kern="1200" dirty="0"/>
        </a:p>
      </dsp:txBody>
      <dsp:txXfrm rot="-5400000">
        <a:off x="699226" y="3556565"/>
        <a:ext cx="7498679" cy="5858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CA3FCD-CB97-409F-9893-E48E45C2F1D2}" type="datetimeFigureOut">
              <a:rPr lang="en-US" smtClean="0"/>
              <a:pPr/>
              <a:t>5/24/2018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vbcbvcbvc</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7BBC56-7FFB-4A4C-9548-CD60C7200324}" type="slidenum">
              <a:rPr lang="en-US" smtClean="0"/>
              <a:pPr/>
              <a:t>‹#›</a:t>
            </a:fld>
            <a:endParaRPr lang="en-US"/>
          </a:p>
        </p:txBody>
      </p:sp>
    </p:spTree>
    <p:extLst>
      <p:ext uri="{BB962C8B-B14F-4D97-AF65-F5344CB8AC3E}">
        <p14:creationId xmlns:p14="http://schemas.microsoft.com/office/powerpoint/2010/main" val="932083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DC7F6-6FC7-4961-BC25-8C40005BD9AB}" type="datetimeFigureOut">
              <a:rPr lang="en-IN" smtClean="0"/>
              <a:pPr/>
              <a:t>24-05-2018</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smtClean="0"/>
              <a:t>vbcbvcbvc</a:t>
            </a: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E5E4A-9CCB-41E2-A252-E47A68AB1551}" type="slidenum">
              <a:rPr lang="en-IN" smtClean="0"/>
              <a:pPr/>
              <a:t>‹#›</a:t>
            </a:fld>
            <a:endParaRPr lang="en-IN"/>
          </a:p>
        </p:txBody>
      </p:sp>
    </p:spTree>
    <p:extLst>
      <p:ext uri="{BB962C8B-B14F-4D97-AF65-F5344CB8AC3E}">
        <p14:creationId xmlns:p14="http://schemas.microsoft.com/office/powerpoint/2010/main" val="11322317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C1E5E4A-9CCB-41E2-A252-E47A68AB1551}" type="slidenum">
              <a:rPr lang="en-IN" smtClean="0"/>
              <a:pPr/>
              <a:t>1</a:t>
            </a:fld>
            <a:endParaRPr lang="en-IN"/>
          </a:p>
        </p:txBody>
      </p:sp>
    </p:spTree>
    <p:extLst>
      <p:ext uri="{BB962C8B-B14F-4D97-AF65-F5344CB8AC3E}">
        <p14:creationId xmlns:p14="http://schemas.microsoft.com/office/powerpoint/2010/main" val="52241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fld id="{BBB15B1D-E5EE-4C33-9238-2A415B28F944}"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34957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sz="1800" dirty="0">
              <a:latin typeface="Arial Black" pitchFamily="34" charset="0"/>
            </a:endParaRPr>
          </a:p>
        </p:txBody>
      </p:sp>
      <p:sp>
        <p:nvSpPr>
          <p:cNvPr id="4" name="Slide Number Placeholder 3"/>
          <p:cNvSpPr>
            <a:spLocks noGrp="1"/>
          </p:cNvSpPr>
          <p:nvPr>
            <p:ph type="sldNum" sz="quarter" idx="10"/>
          </p:nvPr>
        </p:nvSpPr>
        <p:spPr/>
        <p:txBody>
          <a:bodyPr/>
          <a:lstStyle/>
          <a:p>
            <a:fld id="{1C1E5E4A-9CCB-41E2-A252-E47A68AB1551}" type="slidenum">
              <a:rPr lang="en-IN" smtClean="0"/>
              <a:pPr/>
              <a:t>68</a:t>
            </a:fld>
            <a:endParaRPr lang="en-IN"/>
          </a:p>
        </p:txBody>
      </p:sp>
    </p:spTree>
    <p:extLst>
      <p:ext uri="{BB962C8B-B14F-4D97-AF65-F5344CB8AC3E}">
        <p14:creationId xmlns:p14="http://schemas.microsoft.com/office/powerpoint/2010/main" val="217044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smtClean="0"/>
          </a:p>
        </p:txBody>
      </p:sp>
    </p:spTree>
    <p:extLst>
      <p:ext uri="{BB962C8B-B14F-4D97-AF65-F5344CB8AC3E}">
        <p14:creationId xmlns:p14="http://schemas.microsoft.com/office/powerpoint/2010/main" val="201787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smtClean="0"/>
          </a:p>
        </p:txBody>
      </p:sp>
    </p:spTree>
    <p:extLst>
      <p:ext uri="{BB962C8B-B14F-4D97-AF65-F5344CB8AC3E}">
        <p14:creationId xmlns:p14="http://schemas.microsoft.com/office/powerpoint/2010/main" val="30496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fld id="{E7C4F0C4-6DBD-449C-B108-9EDA59EC6CC9}"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63926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fld id="{CC1134EF-17D7-4E11-B6F8-654D2D1DC057}"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64988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Identifies the goods; recipient; location; transporter</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8</a:t>
            </a:fld>
            <a:endParaRPr lang="en-IN"/>
          </a:p>
        </p:txBody>
      </p:sp>
    </p:spTree>
    <p:extLst>
      <p:ext uri="{BB962C8B-B14F-4D97-AF65-F5344CB8AC3E}">
        <p14:creationId xmlns:p14="http://schemas.microsoft.com/office/powerpoint/2010/main" val="204545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Every registered person( That means unregistered person need not issue </a:t>
            </a:r>
            <a:r>
              <a:rPr lang="en-IN" dirty="0" smtClean="0"/>
              <a:t>e-way </a:t>
            </a:r>
            <a:r>
              <a:rPr lang="en-IN" dirty="0"/>
              <a:t>bill even if the consignment value is more than </a:t>
            </a:r>
            <a:r>
              <a:rPr lang="en-IN" dirty="0" err="1"/>
              <a:t>Rs</a:t>
            </a:r>
            <a:r>
              <a:rPr lang="en-IN" dirty="0"/>
              <a:t>. 50000/-); One who cause movement of goods… need to fill form GST INS –Part A</a:t>
            </a:r>
            <a:r>
              <a:rPr lang="en-IN" dirty="0" smtClean="0"/>
              <a:t>;</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9</a:t>
            </a:fld>
            <a:endParaRPr lang="en-US"/>
          </a:p>
        </p:txBody>
      </p:sp>
    </p:spTree>
    <p:extLst>
      <p:ext uri="{BB962C8B-B14F-4D97-AF65-F5344CB8AC3E}">
        <p14:creationId xmlns:p14="http://schemas.microsoft.com/office/powerpoint/2010/main" val="193883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Earlier the transporter was required to generate new E way Bill; Now he can extend the validity period </a:t>
            </a:r>
          </a:p>
          <a:p>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20</a:t>
            </a:fld>
            <a:endParaRPr lang="en-IN"/>
          </a:p>
        </p:txBody>
      </p:sp>
    </p:spTree>
    <p:extLst>
      <p:ext uri="{BB962C8B-B14F-4D97-AF65-F5344CB8AC3E}">
        <p14:creationId xmlns:p14="http://schemas.microsoft.com/office/powerpoint/2010/main" val="399347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Earlier One day was ending after 24 hours from the time when the e way  bill is generated</a:t>
            </a:r>
          </a:p>
          <a:p>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21</a:t>
            </a:fld>
            <a:endParaRPr lang="en-IN"/>
          </a:p>
        </p:txBody>
      </p:sp>
    </p:spTree>
    <p:extLst>
      <p:ext uri="{BB962C8B-B14F-4D97-AF65-F5344CB8AC3E}">
        <p14:creationId xmlns:p14="http://schemas.microsoft.com/office/powerpoint/2010/main" val="259926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0429"/>
            <a:ext cx="7772400" cy="1470025"/>
          </a:xfrm>
        </p:spPr>
        <p:txBody>
          <a:bodyPr>
            <a:normAutofit/>
          </a:bodyPr>
          <a:lstStyle>
            <a:lvl1pPr algn="r">
              <a:defRPr sz="4500">
                <a:solidFill>
                  <a:schemeClr val="tx2"/>
                </a:solidFill>
                <a:latin typeface="Calibri"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133600" y="3886200"/>
            <a:ext cx="6400800" cy="1752600"/>
          </a:xfrm>
          <a:prstGeom prst="rect">
            <a:avLst/>
          </a:prstGeom>
        </p:spPr>
        <p:txBody>
          <a:bodyPr/>
          <a:lstStyle>
            <a:lvl1pPr marL="0" indent="0" algn="r">
              <a:buNone/>
              <a:defRPr sz="2700">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209408094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878263"/>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6845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altLang="en-US" sz="2475"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3"/>
          <p:cNvSpPr>
            <a:spLocks noGrp="1" noChangeArrowheads="1"/>
          </p:cNvSpPr>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marL="192881" marR="0" lvl="0" indent="-192881" algn="l" defTabSz="51435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8853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marL="0" indent="0">
              <a:buClr>
                <a:srgbClr val="0070C0"/>
              </a:buClr>
              <a:buFont typeface="Wingdings" panose="05000000000000000000" pitchFamily="2" charset="2"/>
              <a:buNone/>
              <a:defRPr/>
            </a:lvl1pPr>
            <a:lvl2pPr marL="514350" indent="-257175">
              <a:buClr>
                <a:srgbClr val="0070C0"/>
              </a:buClr>
              <a:buFont typeface="Arial" panose="020B0604020202020204" pitchFamily="34" charset="0"/>
              <a:buChar char="•"/>
              <a:defRPr/>
            </a:lvl2pPr>
            <a:lvl3pPr marL="642938" indent="-128588">
              <a:buClr>
                <a:srgbClr val="0070C0"/>
              </a:buClr>
              <a:buSzPct val="90000"/>
              <a:buFont typeface="Courier New" panose="02070309020205020404" pitchFamily="49" charset="0"/>
              <a:buChar char="o"/>
              <a:defRPr/>
            </a:lvl3pPr>
          </a:lstStyle>
          <a:p>
            <a:pPr lvl="0"/>
            <a:r>
              <a:rPr lang="en-GB" dirty="0" smtClean="0"/>
              <a:t>Click</a:t>
            </a:r>
          </a:p>
          <a:p>
            <a:pPr lvl="0"/>
            <a:r>
              <a:rPr lang="en-GB" dirty="0" smtClean="0"/>
              <a:t>	</a:t>
            </a:r>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4" name="Title Placeholder 1"/>
          <p:cNvSpPr>
            <a:spLocks noGrp="1"/>
          </p:cNvSpPr>
          <p:nvPr>
            <p:ph type="title"/>
          </p:nvPr>
        </p:nvSpPr>
        <p:spPr>
          <a:xfrm>
            <a:off x="2057401" y="115094"/>
            <a:ext cx="6066692" cy="102790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6" name="Footer Placeholder 4"/>
          <p:cNvSpPr>
            <a:spLocks noGrp="1"/>
          </p:cNvSpPr>
          <p:nvPr>
            <p:ph type="ftr" sz="quarter" idx="3"/>
          </p:nvPr>
        </p:nvSpPr>
        <p:spPr>
          <a:xfrm>
            <a:off x="1" y="6369233"/>
            <a:ext cx="9144000" cy="491737"/>
          </a:xfrm>
          <a:prstGeom prst="rect">
            <a:avLst/>
          </a:prstGeom>
          <a:solidFill>
            <a:schemeClr val="bg1">
              <a:lumMod val="75000"/>
            </a:schemeClr>
          </a:solidFill>
          <a:ln>
            <a:noFill/>
          </a:ln>
        </p:spPr>
        <p:txBody>
          <a:bodyPr vert="horz" lIns="91440" tIns="45720" rIns="91440" bIns="45720" rtlCol="0" anchor="ctr"/>
          <a:lstStyle>
            <a:lvl1pPr algn="ctr">
              <a:defRPr sz="1600" b="1" spc="225">
                <a:solidFill>
                  <a:schemeClr val="tx2"/>
                </a:solidFill>
                <a:latin typeface="Century Gothic" panose="020B0502020202020204" pitchFamily="34" charset="0"/>
              </a:defRPr>
            </a:lvl1pPr>
          </a:lstStyle>
          <a:p>
            <a:r>
              <a:rPr lang="en-IN" smtClean="0"/>
              <a:t>Jaipur Zone</a:t>
            </a:r>
            <a:endParaRPr lang="en-US" dirty="0"/>
          </a:p>
        </p:txBody>
      </p:sp>
    </p:spTree>
    <p:extLst>
      <p:ext uri="{BB962C8B-B14F-4D97-AF65-F5344CB8AC3E}">
        <p14:creationId xmlns:p14="http://schemas.microsoft.com/office/powerpoint/2010/main" val="257778814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txBox="1">
            <a:spLocks/>
          </p:cNvSpPr>
          <p:nvPr userDrawn="1"/>
        </p:nvSpPr>
        <p:spPr>
          <a:xfrm>
            <a:off x="2057401" y="115094"/>
            <a:ext cx="6066692" cy="1027906"/>
          </a:xfrm>
          <a:prstGeom prst="rect">
            <a:avLst/>
          </a:prstGeom>
        </p:spPr>
        <p:txBody>
          <a:bodyPr vert="horz" lIns="68580" tIns="34290" rIns="68580" bIns="34290" rtlCol="0" anchor="ctr">
            <a:normAutofit/>
          </a:bodyPr>
          <a:lstStyle>
            <a:lvl1pPr algn="ctr" defTabSz="685800" rtl="0" eaLnBrk="1" latinLnBrk="0" hangingPunct="1">
              <a:spcBef>
                <a:spcPct val="0"/>
              </a:spcBef>
              <a:buNone/>
              <a:defRPr sz="4000" kern="1200">
                <a:solidFill>
                  <a:schemeClr val="tx2"/>
                </a:solidFill>
                <a:latin typeface="Calibri" pitchFamily="34" charset="0"/>
                <a:ea typeface="+mj-ea"/>
                <a:cs typeface="+mj-cs"/>
              </a:defRPr>
            </a:lvl1pPr>
          </a:lstStyle>
          <a:p>
            <a:r>
              <a:rPr lang="en-US" sz="3000" smtClean="0"/>
              <a:t>Click to edit Master title style</a:t>
            </a:r>
            <a:endParaRPr lang="en-GB" sz="3000" dirty="0"/>
          </a:p>
        </p:txBody>
      </p:sp>
    </p:spTree>
    <p:extLst>
      <p:ext uri="{BB962C8B-B14F-4D97-AF65-F5344CB8AC3E}">
        <p14:creationId xmlns:p14="http://schemas.microsoft.com/office/powerpoint/2010/main" val="200291769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9928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04097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34252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80320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6324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atin typeface="Calibri"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78663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1" y="115094"/>
            <a:ext cx="6066692" cy="102790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Footer Placeholder 4"/>
          <p:cNvSpPr>
            <a:spLocks noGrp="1"/>
          </p:cNvSpPr>
          <p:nvPr>
            <p:ph type="ftr" sz="quarter" idx="3"/>
          </p:nvPr>
        </p:nvSpPr>
        <p:spPr>
          <a:xfrm>
            <a:off x="1" y="6426558"/>
            <a:ext cx="9144000" cy="447291"/>
          </a:xfrm>
          <a:prstGeom prst="rect">
            <a:avLst/>
          </a:prstGeom>
          <a:solidFill>
            <a:schemeClr val="bg1">
              <a:lumMod val="75000"/>
            </a:schemeClr>
          </a:solidFill>
          <a:ln>
            <a:noFill/>
          </a:ln>
        </p:spPr>
        <p:txBody>
          <a:bodyPr vert="horz" lIns="91440" tIns="45720" rIns="91440" bIns="45720" rtlCol="0" anchor="ctr"/>
          <a:lstStyle>
            <a:lvl1pPr algn="ctr">
              <a:defRPr sz="1600" b="1" spc="225">
                <a:solidFill>
                  <a:schemeClr val="tx2"/>
                </a:solidFill>
                <a:latin typeface="Century Gothic" panose="020B0502020202020204" pitchFamily="34" charset="0"/>
              </a:defRPr>
            </a:lvl1pPr>
          </a:lstStyle>
          <a:p>
            <a:r>
              <a:rPr lang="en-IN" smtClean="0"/>
              <a:t>Jaipur Zone</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8322"/>
            <a:ext cx="2065437" cy="1021988"/>
          </a:xfrm>
          <a:prstGeom prst="rect">
            <a:avLst/>
          </a:prstGeom>
        </p:spPr>
      </p:pic>
      <p:pic>
        <p:nvPicPr>
          <p:cNvPr id="8" name="Picture 7" descr="Image result for cbec logo"/>
          <p:cNvPicPr/>
          <p:nvPr userDrawn="1"/>
        </p:nvPicPr>
        <p:blipFill>
          <a:blip r:embed="rId15"/>
          <a:stretch>
            <a:fillRect/>
          </a:stretch>
        </p:blipFill>
        <p:spPr bwMode="auto">
          <a:xfrm>
            <a:off x="8023538" y="13712"/>
            <a:ext cx="1120463" cy="1129288"/>
          </a:xfrm>
          <a:prstGeom prst="rect">
            <a:avLst/>
          </a:prstGeom>
          <a:solidFill>
            <a:schemeClr val="accent1">
              <a:lumMod val="60000"/>
              <a:lumOff val="40000"/>
              <a:alpha val="53000"/>
            </a:schemeClr>
          </a:solidFill>
          <a:ln>
            <a:noFill/>
          </a:ln>
        </p:spPr>
      </p:pic>
    </p:spTree>
    <p:extLst>
      <p:ext uri="{BB962C8B-B14F-4D97-AF65-F5344CB8AC3E}">
        <p14:creationId xmlns:p14="http://schemas.microsoft.com/office/powerpoint/2010/main" val="36238633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timing>
    <p:tnLst>
      <p:par>
        <p:cTn id="1" dur="indefinite" restart="never" nodeType="tmRoot"/>
      </p:par>
    </p:tnLst>
  </p:timing>
  <p:hf sldNum="0" hdr="0" dt="0"/>
  <p:txStyles>
    <p:titleStyle>
      <a:lvl1pPr algn="ctr" defTabSz="514350" rtl="0" eaLnBrk="1" latinLnBrk="0" hangingPunct="1">
        <a:spcBef>
          <a:spcPct val="0"/>
        </a:spcBef>
        <a:buNone/>
        <a:defRPr sz="3000" b="1" kern="1200">
          <a:solidFill>
            <a:schemeClr val="tx2"/>
          </a:solidFill>
          <a:latin typeface="Calibri" pitchFamily="34" charset="0"/>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Calibri" pitchFamily="34" charset="0"/>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Calibri" pitchFamily="34" charset="0"/>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Calibri" pitchFamily="34" charset="0"/>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Calibri" pitchFamily="34" charset="0"/>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Calibri"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9.png"/><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9.png"/><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Electromagnetic_field"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9.png"/><Relationship Id="rId5" Type="http://schemas.openxmlformats.org/officeDocument/2006/relationships/oleObject" Target="../embeddings/oleObject3.bin"/><Relationship Id="rId4" Type="http://schemas.openxmlformats.org/officeDocument/2006/relationships/hyperlink" Target="https://en.wikipedia.org/wiki/Integrated_circuit"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5.png"/><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IN" smtClean="0">
                <a:solidFill>
                  <a:prstClr val="black">
                    <a:tint val="75000"/>
                  </a:prstClr>
                </a:solidFill>
              </a:rPr>
              <a:t>Jaipur Zone</a:t>
            </a:r>
            <a:endParaRPr lang="en-US" dirty="0">
              <a:solidFill>
                <a:prstClr val="black">
                  <a:tint val="75000"/>
                </a:prstClr>
              </a:solidFill>
            </a:endParaRPr>
          </a:p>
        </p:txBody>
      </p:sp>
      <p:sp>
        <p:nvSpPr>
          <p:cNvPr id="6" name="Title 5"/>
          <p:cNvSpPr>
            <a:spLocks noGrp="1"/>
          </p:cNvSpPr>
          <p:nvPr>
            <p:ph type="ctrTitle"/>
          </p:nvPr>
        </p:nvSpPr>
        <p:spPr/>
        <p:txBody>
          <a:bodyPr>
            <a:noAutofit/>
          </a:bodyPr>
          <a:lstStyle/>
          <a:p>
            <a:pPr algn="r"/>
            <a:r>
              <a:rPr lang="en-IN" sz="4950" dirty="0" smtClean="0">
                <a:cs typeface="Calibri" panose="020F0502020204030204" pitchFamily="34" charset="0"/>
              </a:rPr>
              <a:t>E-Way Bill and Process </a:t>
            </a:r>
            <a:endParaRPr lang="en-IN" sz="4950" dirty="0">
              <a:cs typeface="Calibri" panose="020F0502020204030204" pitchFamily="34" charset="0"/>
            </a:endParaRPr>
          </a:p>
        </p:txBody>
      </p:sp>
      <p:sp>
        <p:nvSpPr>
          <p:cNvPr id="7" name="Subtitle 6"/>
          <p:cNvSpPr>
            <a:spLocks noGrp="1"/>
          </p:cNvSpPr>
          <p:nvPr>
            <p:ph type="subTitle" idx="1"/>
          </p:nvPr>
        </p:nvSpPr>
        <p:spPr>
          <a:prstGeom prst="rect">
            <a:avLst/>
          </a:prstGeom>
        </p:spPr>
        <p:txBody>
          <a:bodyPr>
            <a:normAutofit/>
          </a:bodyPr>
          <a:lstStyle/>
          <a:p>
            <a:pPr algn="r"/>
            <a:r>
              <a:rPr lang="en-IN" sz="2800" dirty="0" err="1" smtClean="0">
                <a:solidFill>
                  <a:schemeClr val="tx1"/>
                </a:solidFill>
                <a:cs typeface="Calibri" panose="020F0502020204030204" pitchFamily="34" charset="0"/>
              </a:rPr>
              <a:t>Vikas</a:t>
            </a:r>
            <a:r>
              <a:rPr lang="en-IN" sz="2800" dirty="0" smtClean="0">
                <a:solidFill>
                  <a:schemeClr val="tx1"/>
                </a:solidFill>
                <a:cs typeface="Calibri" panose="020F0502020204030204" pitchFamily="34" charset="0"/>
              </a:rPr>
              <a:t> Joshi , Deputy Commissioner , CCO , Jaipur Zone</a:t>
            </a:r>
            <a:endParaRPr lang="en-IN" sz="2800" dirty="0">
              <a:solidFill>
                <a:schemeClr val="tx1"/>
              </a:solidFill>
              <a:cs typeface="Calibri" panose="020F0502020204030204" pitchFamily="34" charset="0"/>
            </a:endParaRPr>
          </a:p>
        </p:txBody>
      </p:sp>
    </p:spTree>
    <p:extLst>
      <p:ext uri="{BB962C8B-B14F-4D97-AF65-F5344CB8AC3E}">
        <p14:creationId xmlns:p14="http://schemas.microsoft.com/office/powerpoint/2010/main" val="737494752"/>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E-Way Bill </a:t>
            </a:r>
            <a:r>
              <a:rPr lang="en-IN" sz="3600" dirty="0"/>
              <a:t>(</a:t>
            </a:r>
            <a:r>
              <a:rPr lang="en-IN" sz="3600" dirty="0" err="1"/>
              <a:t>Contd</a:t>
            </a:r>
            <a:r>
              <a:rPr lang="en-IN" sz="3600" dirty="0"/>
              <a:t>)</a:t>
            </a:r>
            <a:endParaRPr lang="en-IN"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IN" sz="2400" dirty="0" smtClean="0"/>
              <a:t>shall, </a:t>
            </a:r>
            <a:r>
              <a:rPr lang="en-IN" sz="2400" b="1" u="sng" dirty="0" smtClean="0">
                <a:solidFill>
                  <a:srgbClr val="FF0000"/>
                </a:solidFill>
              </a:rPr>
              <a:t>before commencement of movement</a:t>
            </a:r>
            <a:r>
              <a:rPr lang="en-IN" sz="2400" dirty="0" smtClean="0"/>
              <a:t>, </a:t>
            </a:r>
            <a:r>
              <a:rPr lang="en-IN" sz="2400" u="sng" dirty="0" smtClean="0"/>
              <a:t>furnish information </a:t>
            </a:r>
            <a:r>
              <a:rPr lang="en-IN" sz="2400" dirty="0" smtClean="0"/>
              <a:t>relating to the said goods in </a:t>
            </a:r>
            <a:r>
              <a:rPr lang="en-IN" sz="2400" b="1" u="sng" dirty="0" smtClean="0"/>
              <a:t>Part A</a:t>
            </a:r>
            <a:r>
              <a:rPr lang="en-IN" sz="2400" u="sng" dirty="0" smtClean="0"/>
              <a:t> of FORM GST EWB-01</a:t>
            </a:r>
            <a:r>
              <a:rPr lang="en-IN" sz="2400" dirty="0" smtClean="0"/>
              <a:t>, </a:t>
            </a:r>
            <a:r>
              <a:rPr lang="en-IN" sz="2400" u="sng" dirty="0" smtClean="0"/>
              <a:t>electronically</a:t>
            </a:r>
            <a:r>
              <a:rPr lang="en-IN" sz="2400" dirty="0" smtClean="0"/>
              <a:t>, on the common portal,</a:t>
            </a:r>
          </a:p>
          <a:p>
            <a:pPr marL="342900" indent="-342900">
              <a:buFont typeface="Arial" panose="020B0604020202020204" pitchFamily="34" charset="0"/>
              <a:buChar char="•"/>
            </a:pPr>
            <a:r>
              <a:rPr lang="en-IN" sz="2400" dirty="0"/>
              <a:t>along with such other information as may be required on the common portal and </a:t>
            </a:r>
            <a:r>
              <a:rPr lang="en-IN" sz="2400" b="1" i="1" dirty="0">
                <a:solidFill>
                  <a:srgbClr val="FF0000"/>
                </a:solidFill>
              </a:rPr>
              <a:t>a unique number </a:t>
            </a:r>
            <a:r>
              <a:rPr lang="en-IN" sz="2400" dirty="0"/>
              <a:t>will be generated on the said </a:t>
            </a:r>
            <a:r>
              <a:rPr lang="en-IN" sz="2400" dirty="0" smtClean="0"/>
              <a:t>portal</a:t>
            </a:r>
            <a:endParaRPr lang="en-IN" sz="2400"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8459702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Who will generate E Way Bill? </a:t>
            </a:r>
          </a:p>
        </p:txBody>
      </p:sp>
      <p:sp>
        <p:nvSpPr>
          <p:cNvPr id="3" name="Content Placeholder 2"/>
          <p:cNvSpPr>
            <a:spLocks noGrp="1"/>
          </p:cNvSpPr>
          <p:nvPr>
            <p:ph idx="1"/>
          </p:nvPr>
        </p:nvSpPr>
        <p:spPr>
          <a:xfrm>
            <a:off x="457199" y="1143000"/>
            <a:ext cx="8368145" cy="4983167"/>
          </a:xfrm>
        </p:spPr>
        <p:txBody>
          <a:bodyPr>
            <a:normAutofit fontScale="92500" lnSpcReduction="10000"/>
          </a:bodyPr>
          <a:lstStyle/>
          <a:p>
            <a:pPr marL="457200" indent="-457200" algn="just">
              <a:buFont typeface="Arial" panose="020B0604020202020204" pitchFamily="34" charset="0"/>
              <a:buChar char="•"/>
            </a:pPr>
            <a:r>
              <a:rPr lang="en-US" sz="2600" dirty="0" err="1" smtClean="0"/>
              <a:t>Regd</a:t>
            </a:r>
            <a:r>
              <a:rPr lang="en-US" sz="2600" dirty="0" smtClean="0"/>
              <a:t> </a:t>
            </a:r>
            <a:r>
              <a:rPr lang="en-US" sz="2600" dirty="0">
                <a:solidFill>
                  <a:srgbClr val="C00000"/>
                </a:solidFill>
              </a:rPr>
              <a:t>Consignor/Recipient</a:t>
            </a:r>
            <a:r>
              <a:rPr lang="en-US" sz="2600" dirty="0"/>
              <a:t>; or </a:t>
            </a:r>
            <a:r>
              <a:rPr lang="en-US" sz="2600" u="sng" dirty="0"/>
              <a:t>their</a:t>
            </a:r>
            <a:r>
              <a:rPr lang="en-US" sz="2600" dirty="0"/>
              <a:t> </a:t>
            </a:r>
            <a:r>
              <a:rPr lang="en-US" sz="2600" dirty="0" err="1"/>
              <a:t>authorised</a:t>
            </a:r>
            <a:r>
              <a:rPr lang="en-US" sz="2600" dirty="0"/>
              <a:t> </a:t>
            </a:r>
            <a:r>
              <a:rPr lang="en-US" sz="2600" dirty="0" err="1"/>
              <a:t>regd</a:t>
            </a:r>
            <a:r>
              <a:rPr lang="en-US" sz="2600" dirty="0"/>
              <a:t>/enrolled </a:t>
            </a:r>
            <a:r>
              <a:rPr lang="en-US" sz="2600" dirty="0">
                <a:solidFill>
                  <a:srgbClr val="C00000"/>
                </a:solidFill>
              </a:rPr>
              <a:t>Transporter</a:t>
            </a:r>
            <a:r>
              <a:rPr lang="en-US" sz="2600" dirty="0"/>
              <a:t>; or </a:t>
            </a:r>
            <a:r>
              <a:rPr lang="en-US" sz="2600" u="sng" dirty="0"/>
              <a:t>consignor’s</a:t>
            </a:r>
            <a:r>
              <a:rPr lang="en-US" sz="2600" dirty="0"/>
              <a:t> </a:t>
            </a:r>
            <a:r>
              <a:rPr lang="en-US" sz="2600" dirty="0" err="1"/>
              <a:t>authorised</a:t>
            </a:r>
            <a:r>
              <a:rPr lang="en-US" sz="2600" dirty="0"/>
              <a:t> </a:t>
            </a:r>
            <a:r>
              <a:rPr lang="en-US" sz="2600" dirty="0" err="1">
                <a:solidFill>
                  <a:srgbClr val="00B050"/>
                </a:solidFill>
              </a:rPr>
              <a:t>Ecom</a:t>
            </a:r>
            <a:r>
              <a:rPr lang="en-US" sz="2600" dirty="0">
                <a:solidFill>
                  <a:srgbClr val="00B050"/>
                </a:solidFill>
              </a:rPr>
              <a:t> operator/Courier agency -  for &gt; 50K</a:t>
            </a:r>
            <a:r>
              <a:rPr lang="en-US" sz="2600" dirty="0"/>
              <a:t> consignment value.</a:t>
            </a:r>
          </a:p>
          <a:p>
            <a:pPr marL="457200" indent="-457200" algn="just">
              <a:buFont typeface="Arial" panose="020B0604020202020204" pitchFamily="34" charset="0"/>
              <a:buChar char="•"/>
            </a:pPr>
            <a:r>
              <a:rPr lang="en-US" sz="2600" dirty="0"/>
              <a:t>When </a:t>
            </a:r>
            <a:r>
              <a:rPr lang="en-US" sz="2600" dirty="0" err="1"/>
              <a:t>regd</a:t>
            </a:r>
            <a:r>
              <a:rPr lang="en-US" sz="2600" dirty="0"/>
              <a:t> C/R fill only Part A, then </a:t>
            </a:r>
            <a:r>
              <a:rPr lang="en-US" sz="2600" u="sng" dirty="0"/>
              <a:t>Transporter</a:t>
            </a:r>
            <a:r>
              <a:rPr lang="en-US" sz="2600" dirty="0"/>
              <a:t> will fill Part B. [EWB invalid without Part B]</a:t>
            </a:r>
          </a:p>
          <a:p>
            <a:pPr marL="457200" indent="-457200" algn="just">
              <a:buFont typeface="Arial" panose="020B0604020202020204" pitchFamily="34" charset="0"/>
              <a:buChar char="•"/>
            </a:pPr>
            <a:r>
              <a:rPr lang="en-US" sz="2600" dirty="0">
                <a:solidFill>
                  <a:srgbClr val="C00000"/>
                </a:solidFill>
              </a:rPr>
              <a:t>Multi consignments with no EWBs </a:t>
            </a:r>
            <a:r>
              <a:rPr lang="en-US" sz="2600" dirty="0"/>
              <a:t>if transported in one vehicle (not </a:t>
            </a:r>
            <a:r>
              <a:rPr lang="en-US" sz="2600" dirty="0" err="1"/>
              <a:t>rail,air,vessel</a:t>
            </a:r>
            <a:r>
              <a:rPr lang="en-US" sz="2600" dirty="0"/>
              <a:t>) and aggregate of consignment value is above 50 thousand, then </a:t>
            </a:r>
            <a:r>
              <a:rPr lang="en-US" sz="2600" u="sng" dirty="0"/>
              <a:t>transporter</a:t>
            </a:r>
            <a:r>
              <a:rPr lang="en-US" sz="2600" dirty="0"/>
              <a:t> will generate multiple EWBs and then may also consolidate. [138(7)]</a:t>
            </a:r>
          </a:p>
          <a:p>
            <a:pPr marL="457200" indent="-457200" algn="just">
              <a:buFont typeface="Arial" panose="020B0604020202020204" pitchFamily="34" charset="0"/>
              <a:buChar char="•"/>
            </a:pPr>
            <a:r>
              <a:rPr lang="en-US" sz="2600" u="sng" dirty="0">
                <a:solidFill>
                  <a:srgbClr val="00B050"/>
                </a:solidFill>
              </a:rPr>
              <a:t>Either party</a:t>
            </a:r>
            <a:r>
              <a:rPr lang="en-US" sz="2600" dirty="0">
                <a:solidFill>
                  <a:srgbClr val="00B050"/>
                </a:solidFill>
              </a:rPr>
              <a:t> </a:t>
            </a:r>
            <a:r>
              <a:rPr lang="en-US" sz="2600" dirty="0"/>
              <a:t>in case of inter-state </a:t>
            </a:r>
            <a:r>
              <a:rPr lang="en-US" sz="2600" dirty="0">
                <a:solidFill>
                  <a:srgbClr val="C00000"/>
                </a:solidFill>
              </a:rPr>
              <a:t>job work</a:t>
            </a:r>
            <a:r>
              <a:rPr lang="en-US" sz="2600" dirty="0"/>
              <a:t> movement (for </a:t>
            </a:r>
            <a:r>
              <a:rPr lang="en-US" sz="2600" u="sng" dirty="0"/>
              <a:t>any value</a:t>
            </a:r>
            <a:r>
              <a:rPr lang="en-US" sz="2600" dirty="0"/>
              <a:t>)</a:t>
            </a:r>
          </a:p>
          <a:p>
            <a:pPr marL="457200" indent="-457200" algn="just">
              <a:buFont typeface="Arial" panose="020B0604020202020204" pitchFamily="34" charset="0"/>
              <a:buChar char="•"/>
            </a:pPr>
            <a:r>
              <a:rPr lang="en-US" sz="2600" dirty="0"/>
              <a:t>Inter-state URD </a:t>
            </a:r>
            <a:r>
              <a:rPr lang="en-US" sz="2600" u="sng" dirty="0"/>
              <a:t>supplier</a:t>
            </a:r>
            <a:r>
              <a:rPr lang="en-US" sz="2600" dirty="0"/>
              <a:t> of </a:t>
            </a:r>
            <a:r>
              <a:rPr lang="en-US" sz="2600" dirty="0">
                <a:solidFill>
                  <a:srgbClr val="C00000"/>
                </a:solidFill>
              </a:rPr>
              <a:t>handicraft</a:t>
            </a:r>
            <a:r>
              <a:rPr lang="en-US" sz="2600" dirty="0"/>
              <a:t> (for </a:t>
            </a:r>
            <a:r>
              <a:rPr lang="en-US" sz="2600" u="sng" dirty="0"/>
              <a:t>any value</a:t>
            </a:r>
            <a:r>
              <a:rPr lang="en-US" sz="2600" dirty="0"/>
              <a:t>). [</a:t>
            </a:r>
            <a:r>
              <a:rPr lang="en-US" sz="2600" dirty="0" err="1"/>
              <a:t>Notf</a:t>
            </a:r>
            <a:r>
              <a:rPr lang="en-US" sz="2600" dirty="0"/>
              <a:t> 32/17 CT 15.9.17]</a:t>
            </a:r>
          </a:p>
          <a:p>
            <a:pPr marL="0" indent="0">
              <a:buNone/>
            </a:pPr>
            <a:endParaRPr lang="en-IN" sz="2400"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5032112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gn="just">
              <a:buFont typeface="Arial" panose="020B0604020202020204" pitchFamily="34" charset="0"/>
              <a:buChar char="•"/>
            </a:pPr>
            <a:r>
              <a:rPr lang="en-US" sz="2400" dirty="0">
                <a:solidFill>
                  <a:srgbClr val="C00000"/>
                </a:solidFill>
              </a:rPr>
              <a:t>Rail/Air/Vessel-</a:t>
            </a:r>
            <a:r>
              <a:rPr lang="en-US" sz="2400" dirty="0"/>
              <a:t> </a:t>
            </a:r>
            <a:r>
              <a:rPr lang="en-US" sz="2400" dirty="0" err="1"/>
              <a:t>Regd</a:t>
            </a:r>
            <a:r>
              <a:rPr lang="en-US" sz="2400" dirty="0"/>
              <a:t> </a:t>
            </a:r>
            <a:r>
              <a:rPr lang="en-US" sz="2400" u="sng" dirty="0"/>
              <a:t>C/R</a:t>
            </a:r>
            <a:r>
              <a:rPr lang="en-US" sz="2400" dirty="0"/>
              <a:t>; before/</a:t>
            </a:r>
            <a:r>
              <a:rPr lang="en-US" sz="2400" u="sng" dirty="0">
                <a:solidFill>
                  <a:srgbClr val="00B050"/>
                </a:solidFill>
              </a:rPr>
              <a:t>after</a:t>
            </a:r>
            <a:r>
              <a:rPr lang="en-US" sz="2400" dirty="0">
                <a:solidFill>
                  <a:srgbClr val="00B050"/>
                </a:solidFill>
              </a:rPr>
              <a:t> </a:t>
            </a:r>
            <a:r>
              <a:rPr lang="en-US" sz="2400" dirty="0"/>
              <a:t>commencement, </a:t>
            </a:r>
            <a:r>
              <a:rPr lang="en-US" sz="2400" u="sng" dirty="0">
                <a:solidFill>
                  <a:srgbClr val="FF0000"/>
                </a:solidFill>
              </a:rPr>
              <a:t>Railway will not give delivery </a:t>
            </a:r>
            <a:r>
              <a:rPr lang="en-US" sz="2400" dirty="0"/>
              <a:t>unless EWB produced at </a:t>
            </a:r>
            <a:r>
              <a:rPr lang="en-US" sz="2400" dirty="0" smtClean="0"/>
              <a:t>delivery.</a:t>
            </a:r>
            <a:endParaRPr lang="en-US" sz="3200" dirty="0" smtClean="0"/>
          </a:p>
          <a:p>
            <a:pPr marL="342900" indent="-342900" algn="just">
              <a:buFont typeface="Arial" panose="020B0604020202020204" pitchFamily="34" charset="0"/>
              <a:buChar char="•"/>
            </a:pPr>
            <a:r>
              <a:rPr lang="en-US" sz="2400" dirty="0" smtClean="0"/>
              <a:t>If </a:t>
            </a:r>
            <a:r>
              <a:rPr lang="en-US" sz="2400" dirty="0">
                <a:solidFill>
                  <a:srgbClr val="C00000"/>
                </a:solidFill>
              </a:rPr>
              <a:t>URD to RD</a:t>
            </a:r>
            <a:r>
              <a:rPr lang="en-US" sz="2400" dirty="0"/>
              <a:t>, then </a:t>
            </a:r>
            <a:r>
              <a:rPr lang="en-US" sz="2400" u="sng" dirty="0"/>
              <a:t>RD recipient</a:t>
            </a:r>
            <a:r>
              <a:rPr lang="en-US" sz="2400" dirty="0"/>
              <a:t> will </a:t>
            </a:r>
            <a:r>
              <a:rPr lang="en-US" sz="2400" dirty="0" smtClean="0"/>
              <a:t>generate.</a:t>
            </a:r>
          </a:p>
          <a:p>
            <a:pPr marL="342900" indent="-342900" algn="just">
              <a:buFont typeface="Arial" panose="020B0604020202020204" pitchFamily="34" charset="0"/>
              <a:buChar char="•"/>
            </a:pPr>
            <a:r>
              <a:rPr lang="en-US" sz="2400" dirty="0" smtClean="0"/>
              <a:t>If </a:t>
            </a:r>
            <a:r>
              <a:rPr lang="en-US" sz="2400" dirty="0">
                <a:solidFill>
                  <a:srgbClr val="C00000"/>
                </a:solidFill>
              </a:rPr>
              <a:t>URD to URD</a:t>
            </a:r>
            <a:r>
              <a:rPr lang="en-US" sz="2400" dirty="0"/>
              <a:t>, [if </a:t>
            </a:r>
            <a:r>
              <a:rPr lang="en-US" sz="2400" u="sng" dirty="0"/>
              <a:t>URD causing movement or his transporter</a:t>
            </a:r>
            <a:r>
              <a:rPr lang="en-US" sz="2400" dirty="0"/>
              <a:t> at their option </a:t>
            </a:r>
            <a:r>
              <a:rPr lang="en-US" sz="2400" dirty="0">
                <a:solidFill>
                  <a:srgbClr val="C00000"/>
                </a:solidFill>
              </a:rPr>
              <a:t>(?) </a:t>
            </a:r>
            <a:r>
              <a:rPr lang="en-US" sz="2400" dirty="0"/>
              <a:t>will generate after enrolling  as citizen.] [second proviso to R 138(3</a:t>
            </a:r>
            <a:r>
              <a:rPr lang="en-US" sz="2400" dirty="0" smtClean="0"/>
              <a:t>)]</a:t>
            </a:r>
          </a:p>
          <a:p>
            <a:pPr marL="342900" indent="-342900" algn="just">
              <a:buFont typeface="Arial" panose="020B0604020202020204" pitchFamily="34" charset="0"/>
              <a:buChar char="•"/>
            </a:pPr>
            <a:r>
              <a:rPr lang="en-US" sz="2400" dirty="0" err="1" smtClean="0">
                <a:solidFill>
                  <a:srgbClr val="C00000"/>
                </a:solidFill>
              </a:rPr>
              <a:t>ECOm</a:t>
            </a:r>
            <a:r>
              <a:rPr lang="en-US" sz="2400" dirty="0" smtClean="0"/>
              <a:t> </a:t>
            </a:r>
            <a:r>
              <a:rPr lang="en-US" sz="2400" dirty="0"/>
              <a:t>will fill pt A; and either </a:t>
            </a:r>
            <a:r>
              <a:rPr lang="en-US" sz="2400" dirty="0" err="1" smtClean="0"/>
              <a:t>ECOm</a:t>
            </a:r>
            <a:r>
              <a:rPr lang="en-US" sz="2400" dirty="0" smtClean="0"/>
              <a:t> or </a:t>
            </a:r>
            <a:r>
              <a:rPr lang="en-US" sz="2400" dirty="0"/>
              <a:t>third party logistic service provider will fill part </a:t>
            </a:r>
            <a:r>
              <a:rPr lang="en-US" sz="2400" dirty="0" smtClean="0"/>
              <a:t>B</a:t>
            </a:r>
          </a:p>
          <a:p>
            <a:pPr marL="342900" indent="-342900" algn="just">
              <a:buFont typeface="Arial" panose="020B0604020202020204" pitchFamily="34" charset="0"/>
              <a:buChar char="•"/>
            </a:pPr>
            <a:r>
              <a:rPr lang="en-US" sz="2400" dirty="0" smtClean="0">
                <a:solidFill>
                  <a:srgbClr val="C00000"/>
                </a:solidFill>
              </a:rPr>
              <a:t>Use </a:t>
            </a:r>
            <a:r>
              <a:rPr lang="en-US" sz="2400" dirty="0">
                <a:solidFill>
                  <a:srgbClr val="C00000"/>
                </a:solidFill>
              </a:rPr>
              <a:t>of Part A information</a:t>
            </a:r>
            <a:r>
              <a:rPr lang="en-US" sz="2400" dirty="0"/>
              <a:t>- Supplier may use in GSTR-1 [138(8)]</a:t>
            </a:r>
          </a:p>
          <a:p>
            <a:pPr marL="285750" indent="-285750">
              <a:buFont typeface="Arial" panose="020B0604020202020204" pitchFamily="34" charset="0"/>
              <a:buChar char="•"/>
            </a:pPr>
            <a:endParaRPr lang="en-IN" sz="2400" dirty="0"/>
          </a:p>
        </p:txBody>
      </p:sp>
      <p:sp>
        <p:nvSpPr>
          <p:cNvPr id="3" name="Title 2"/>
          <p:cNvSpPr>
            <a:spLocks noGrp="1"/>
          </p:cNvSpPr>
          <p:nvPr>
            <p:ph type="title"/>
          </p:nvPr>
        </p:nvSpPr>
        <p:spPr/>
        <p:txBody>
          <a:bodyPr/>
          <a:lstStyle/>
          <a:p>
            <a:r>
              <a:rPr lang="en-IN" sz="2800" dirty="0"/>
              <a:t>Who </a:t>
            </a:r>
            <a:r>
              <a:rPr lang="en-IN" sz="2800" dirty="0" smtClean="0"/>
              <a:t>will </a:t>
            </a:r>
            <a:r>
              <a:rPr lang="en-IN" sz="2800" dirty="0"/>
              <a:t>generate E Way Bill? </a:t>
            </a:r>
            <a:r>
              <a:rPr lang="en-IN" sz="2800" dirty="0" smtClean="0"/>
              <a:t>(</a:t>
            </a:r>
            <a:r>
              <a:rPr lang="en-IN" sz="2800" dirty="0" err="1" smtClean="0"/>
              <a:t>Contd</a:t>
            </a:r>
            <a:r>
              <a:rPr lang="en-IN" sz="2800" dirty="0" smtClean="0"/>
              <a:t>)</a:t>
            </a:r>
            <a:endParaRPr lang="en-IN" dirty="0"/>
          </a:p>
        </p:txBody>
      </p:sp>
      <p:sp>
        <p:nvSpPr>
          <p:cNvPr id="4" name="Footer Placeholder 3"/>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6470494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927" y="1600204"/>
            <a:ext cx="8423563" cy="4357251"/>
          </a:xfrm>
        </p:spPr>
        <p:txBody>
          <a:bodyPr/>
          <a:lstStyle/>
          <a:p>
            <a:pPr marL="285750" indent="-285750">
              <a:buFont typeface="Arial" panose="020B0604020202020204" pitchFamily="34" charset="0"/>
              <a:buChar char="•"/>
            </a:pPr>
            <a:r>
              <a:rPr lang="en-IN" sz="2400" dirty="0" smtClean="0"/>
              <a:t>Second Proviso to Rule 138(9): </a:t>
            </a:r>
          </a:p>
          <a:p>
            <a:pPr marL="285750" indent="-285750">
              <a:buFont typeface="Arial" panose="020B0604020202020204" pitchFamily="34" charset="0"/>
              <a:buChar char="•"/>
            </a:pPr>
            <a:endParaRPr lang="en-IN" sz="2400" dirty="0" smtClean="0"/>
          </a:p>
          <a:p>
            <a:pPr marL="285750" indent="-285750" algn="just">
              <a:buFont typeface="Arial" panose="020B0604020202020204" pitchFamily="34" charset="0"/>
              <a:buChar char="•"/>
            </a:pPr>
            <a:r>
              <a:rPr lang="en-IN" sz="2400" i="1" dirty="0" smtClean="0"/>
              <a:t>Provided </a:t>
            </a:r>
            <a:r>
              <a:rPr lang="en-IN" sz="2400" i="1" dirty="0"/>
              <a:t>further that the unique number generated under sub-rule (1) shall be valid for a period of </a:t>
            </a:r>
            <a:r>
              <a:rPr lang="en-IN" sz="2400" b="1" i="1" u="sng" dirty="0">
                <a:solidFill>
                  <a:srgbClr val="00B050"/>
                </a:solidFill>
              </a:rPr>
              <a:t>fifteen days </a:t>
            </a:r>
            <a:r>
              <a:rPr lang="en-IN" sz="2400" i="1" dirty="0"/>
              <a:t>for </a:t>
            </a:r>
            <a:r>
              <a:rPr lang="en-IN" sz="2400" i="1" dirty="0" smtClean="0"/>
              <a:t>up-</a:t>
            </a:r>
            <a:r>
              <a:rPr lang="en-IN" sz="2400" i="1" dirty="0" err="1" smtClean="0"/>
              <a:t>dation</a:t>
            </a:r>
            <a:r>
              <a:rPr lang="en-IN" sz="2400" i="1" dirty="0" smtClean="0"/>
              <a:t> </a:t>
            </a:r>
            <a:r>
              <a:rPr lang="en-IN" sz="2400" i="1" dirty="0"/>
              <a:t>of Part B of FORM GST EWB-01. </a:t>
            </a:r>
            <a:endParaRPr lang="en-IN" sz="2400" i="1" dirty="0" smtClean="0"/>
          </a:p>
          <a:p>
            <a:pPr marL="285750" indent="-285750" algn="just">
              <a:buFont typeface="Arial" panose="020B0604020202020204" pitchFamily="34" charset="0"/>
              <a:buChar char="•"/>
            </a:pPr>
            <a:r>
              <a:rPr lang="en-IN" sz="2400" dirty="0" smtClean="0"/>
              <a:t>Thus Unique number generated after uploading of </a:t>
            </a:r>
            <a:r>
              <a:rPr lang="en-IN" sz="2400" dirty="0"/>
              <a:t>Part A </a:t>
            </a:r>
            <a:r>
              <a:rPr lang="en-IN" sz="2400" dirty="0" smtClean="0"/>
              <a:t>shall be valid now for 15 days for generation of E-way Bill ( adding Part-B)</a:t>
            </a:r>
            <a:endParaRPr lang="en-IN" sz="2400" dirty="0"/>
          </a:p>
        </p:txBody>
      </p:sp>
      <p:sp>
        <p:nvSpPr>
          <p:cNvPr id="4" name="Title 3"/>
          <p:cNvSpPr>
            <a:spLocks noGrp="1"/>
          </p:cNvSpPr>
          <p:nvPr>
            <p:ph type="title"/>
          </p:nvPr>
        </p:nvSpPr>
        <p:spPr/>
        <p:txBody>
          <a:bodyPr/>
          <a:lstStyle/>
          <a:p>
            <a:r>
              <a:rPr lang="en-IN" dirty="0" smtClean="0"/>
              <a:t>Validity of unique number </a:t>
            </a: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9270146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IN" sz="2400" b="1" dirty="0" smtClean="0"/>
              <a:t>Explanation 2 to Rule 138(1) amended</a:t>
            </a:r>
          </a:p>
          <a:p>
            <a:pPr marL="285750" indent="-285750" algn="just">
              <a:buFont typeface="Arial" panose="020B0604020202020204" pitchFamily="34" charset="0"/>
              <a:buChar char="•"/>
            </a:pPr>
            <a:r>
              <a:rPr lang="en-IN" sz="2400" i="1" dirty="0" smtClean="0"/>
              <a:t>Explanation </a:t>
            </a:r>
            <a:r>
              <a:rPr lang="en-IN" sz="2400" i="1" dirty="0"/>
              <a:t>2.- For the purposes of this rule, the </a:t>
            </a:r>
            <a:r>
              <a:rPr lang="en-IN" sz="2400" i="1" u="sng" dirty="0"/>
              <a:t>consignment value of goods</a:t>
            </a:r>
            <a:r>
              <a:rPr lang="en-IN" sz="2400" i="1" dirty="0"/>
              <a:t> shall be the value, determined in accordance with the provisions of section 15, declared in an invoice, a bill of supply or a delivery challan, as the case may be, issued in respect of the said consignment and </a:t>
            </a:r>
            <a:r>
              <a:rPr lang="en-IN" sz="2400" b="1" i="1" u="sng" dirty="0"/>
              <a:t>also includes the central tax, State or Union territory tax, integrated tax and cess charged</a:t>
            </a:r>
            <a:r>
              <a:rPr lang="en-IN" sz="2400" i="1" u="sng" dirty="0"/>
              <a:t>,</a:t>
            </a:r>
            <a:r>
              <a:rPr lang="en-IN" sz="2400" i="1" dirty="0"/>
              <a:t> if any, in the document and </a:t>
            </a:r>
            <a:r>
              <a:rPr lang="en-IN" sz="2400" b="1" i="1" u="sng" dirty="0">
                <a:solidFill>
                  <a:srgbClr val="00B050"/>
                </a:solidFill>
              </a:rPr>
              <a:t>shall exclude the value of exempt supply of goods where the invoice is issued in respect of both exempt and taxable supply of goods. </a:t>
            </a:r>
            <a:endParaRPr lang="en-IN" sz="2400" b="1" i="1" u="sng" dirty="0" smtClean="0">
              <a:solidFill>
                <a:srgbClr val="00B050"/>
              </a:solidFill>
            </a:endParaRPr>
          </a:p>
          <a:p>
            <a:pPr marL="285750" indent="-285750" algn="just">
              <a:buFont typeface="Arial" panose="020B0604020202020204" pitchFamily="34" charset="0"/>
              <a:buChar char="•"/>
            </a:pPr>
            <a:r>
              <a:rPr lang="en-IN" sz="2400" u="sng" dirty="0" smtClean="0"/>
              <a:t>Thus value of exempt supplies will not be included for calculation of consignment value of goods ( &lt; or &gt; Rs.50,000/-)</a:t>
            </a:r>
            <a:endParaRPr lang="en-IN" sz="2400" u="sng" dirty="0"/>
          </a:p>
        </p:txBody>
      </p:sp>
      <p:sp>
        <p:nvSpPr>
          <p:cNvPr id="4" name="Title 3"/>
          <p:cNvSpPr>
            <a:spLocks noGrp="1"/>
          </p:cNvSpPr>
          <p:nvPr>
            <p:ph type="title"/>
          </p:nvPr>
        </p:nvSpPr>
        <p:spPr/>
        <p:txBody>
          <a:bodyPr>
            <a:normAutofit/>
          </a:bodyPr>
          <a:lstStyle/>
          <a:p>
            <a:r>
              <a:rPr lang="en-IN" dirty="0" smtClean="0"/>
              <a:t>Consignment value </a:t>
            </a: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310306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55964"/>
            <a:ext cx="8229600" cy="5170203"/>
          </a:xfrm>
        </p:spPr>
        <p:txBody>
          <a:bodyPr/>
          <a:lstStyle/>
          <a:p>
            <a:pPr marL="285750" indent="-285750" algn="just">
              <a:buFont typeface="Arial" panose="020B0604020202020204" pitchFamily="34" charset="0"/>
              <a:buChar char="•"/>
            </a:pPr>
            <a:r>
              <a:rPr lang="en-IN" sz="2400" i="1" dirty="0"/>
              <a:t>Yes. Even if the movement of goods is caused due to reasons others than supply, the e-way bill is required to be issued. </a:t>
            </a:r>
            <a:endParaRPr lang="en-IN" sz="2400" i="1" dirty="0" smtClean="0"/>
          </a:p>
          <a:p>
            <a:pPr marL="285750" indent="-285750" algn="just">
              <a:buFont typeface="Arial" panose="020B0604020202020204" pitchFamily="34" charset="0"/>
              <a:buChar char="•"/>
            </a:pPr>
            <a:r>
              <a:rPr lang="en-IN" sz="2400" i="1" dirty="0" smtClean="0"/>
              <a:t>Reasons </a:t>
            </a:r>
            <a:r>
              <a:rPr lang="en-IN" sz="2400" i="1" dirty="0"/>
              <a:t>other than supply include movement of goods due to </a:t>
            </a:r>
            <a:endParaRPr lang="en-IN" sz="2400" i="1" dirty="0" smtClean="0"/>
          </a:p>
          <a:p>
            <a:pPr marL="285750" indent="-285750" algn="just">
              <a:buFont typeface="Arial" panose="020B0604020202020204" pitchFamily="34" charset="0"/>
              <a:buChar char="•"/>
            </a:pPr>
            <a:r>
              <a:rPr lang="en-IN" sz="2400" i="1" dirty="0" smtClean="0"/>
              <a:t>export/import</a:t>
            </a:r>
            <a:r>
              <a:rPr lang="en-IN" sz="2400" i="1" dirty="0"/>
              <a:t>, </a:t>
            </a:r>
            <a:endParaRPr lang="en-IN" sz="2400" i="1" dirty="0" smtClean="0"/>
          </a:p>
          <a:p>
            <a:pPr marL="285750" indent="-285750" algn="just">
              <a:buFont typeface="Arial" panose="020B0604020202020204" pitchFamily="34" charset="0"/>
              <a:buChar char="•"/>
            </a:pPr>
            <a:r>
              <a:rPr lang="en-IN" sz="2400" i="1" dirty="0" smtClean="0"/>
              <a:t>job-work</a:t>
            </a:r>
            <a:r>
              <a:rPr lang="en-IN" sz="2400" i="1" dirty="0"/>
              <a:t>, </a:t>
            </a:r>
            <a:endParaRPr lang="en-IN" sz="2400" i="1" dirty="0" smtClean="0"/>
          </a:p>
          <a:p>
            <a:pPr marL="285750" indent="-285750" algn="just">
              <a:buFont typeface="Arial" panose="020B0604020202020204" pitchFamily="34" charset="0"/>
              <a:buChar char="•"/>
            </a:pPr>
            <a:r>
              <a:rPr lang="en-IN" sz="2400" i="1" dirty="0" smtClean="0"/>
              <a:t>SKD </a:t>
            </a:r>
            <a:r>
              <a:rPr lang="en-IN" sz="2400" i="1" dirty="0"/>
              <a:t>or CKD, </a:t>
            </a:r>
            <a:endParaRPr lang="en-IN" sz="2400" i="1" dirty="0" smtClean="0"/>
          </a:p>
          <a:p>
            <a:pPr marL="285750" indent="-285750" algn="just">
              <a:buFont typeface="Arial" panose="020B0604020202020204" pitchFamily="34" charset="0"/>
              <a:buChar char="•"/>
            </a:pPr>
            <a:r>
              <a:rPr lang="en-IN" sz="2400" i="1" dirty="0" smtClean="0"/>
              <a:t>recipient </a:t>
            </a:r>
            <a:r>
              <a:rPr lang="en-IN" sz="2400" i="1" dirty="0"/>
              <a:t>not known, </a:t>
            </a:r>
            <a:endParaRPr lang="en-IN" sz="2400" i="1" dirty="0" smtClean="0"/>
          </a:p>
          <a:p>
            <a:pPr marL="285750" indent="-285750" algn="just">
              <a:buFont typeface="Arial" panose="020B0604020202020204" pitchFamily="34" charset="0"/>
              <a:buChar char="•"/>
            </a:pPr>
            <a:r>
              <a:rPr lang="en-IN" sz="2400" i="1" dirty="0" smtClean="0"/>
              <a:t>supply </a:t>
            </a:r>
            <a:r>
              <a:rPr lang="en-IN" sz="2400" i="1" dirty="0"/>
              <a:t>of liquid gas where quantity is not known, </a:t>
            </a:r>
            <a:endParaRPr lang="en-IN" sz="2400" i="1" dirty="0" smtClean="0"/>
          </a:p>
          <a:p>
            <a:pPr marL="285750" indent="-285750" algn="just">
              <a:buFont typeface="Arial" panose="020B0604020202020204" pitchFamily="34" charset="0"/>
              <a:buChar char="•"/>
            </a:pPr>
            <a:r>
              <a:rPr lang="en-IN" sz="2400" i="1" dirty="0" smtClean="0"/>
              <a:t>supply </a:t>
            </a:r>
            <a:r>
              <a:rPr lang="en-IN" sz="2400" i="1" dirty="0"/>
              <a:t>returns, </a:t>
            </a:r>
            <a:endParaRPr lang="en-IN" sz="2400" i="1" dirty="0" smtClean="0"/>
          </a:p>
          <a:p>
            <a:pPr marL="285750" indent="-285750" algn="just">
              <a:buFont typeface="Arial" panose="020B0604020202020204" pitchFamily="34" charset="0"/>
              <a:buChar char="•"/>
            </a:pPr>
            <a:r>
              <a:rPr lang="en-IN" sz="2400" i="1" dirty="0" smtClean="0"/>
              <a:t>exhibition </a:t>
            </a:r>
            <a:r>
              <a:rPr lang="en-IN" sz="2400" i="1" dirty="0"/>
              <a:t>or fairs, </a:t>
            </a:r>
            <a:endParaRPr lang="en-IN" sz="2400" i="1" dirty="0" smtClean="0"/>
          </a:p>
          <a:p>
            <a:pPr marL="285750" indent="-285750" algn="just">
              <a:buFont typeface="Arial" panose="020B0604020202020204" pitchFamily="34" charset="0"/>
              <a:buChar char="•"/>
            </a:pPr>
            <a:r>
              <a:rPr lang="en-IN" sz="2400" i="1" dirty="0" smtClean="0"/>
              <a:t>for </a:t>
            </a:r>
            <a:r>
              <a:rPr lang="en-IN" sz="2400" i="1" dirty="0"/>
              <a:t>own use, </a:t>
            </a:r>
            <a:endParaRPr lang="en-IN" sz="2400" i="1" dirty="0" smtClean="0"/>
          </a:p>
          <a:p>
            <a:pPr marL="285750" indent="-285750" algn="just">
              <a:buFont typeface="Arial" panose="020B0604020202020204" pitchFamily="34" charset="0"/>
              <a:buChar char="•"/>
            </a:pPr>
            <a:r>
              <a:rPr lang="en-IN" sz="2400" i="1" dirty="0" smtClean="0"/>
              <a:t>supply </a:t>
            </a:r>
            <a:r>
              <a:rPr lang="en-IN" sz="2400" i="1" dirty="0"/>
              <a:t>on approval basis and others etc.</a:t>
            </a:r>
            <a:endParaRPr lang="en-IN" sz="2400" dirty="0"/>
          </a:p>
          <a:p>
            <a:pPr marL="285750" indent="-285750">
              <a:buFont typeface="Arial" panose="020B0604020202020204" pitchFamily="34" charset="0"/>
              <a:buChar char="•"/>
            </a:pPr>
            <a:endParaRPr lang="en-IN" dirty="0"/>
          </a:p>
        </p:txBody>
      </p:sp>
      <p:sp>
        <p:nvSpPr>
          <p:cNvPr id="4" name="Title 3"/>
          <p:cNvSpPr>
            <a:spLocks noGrp="1"/>
          </p:cNvSpPr>
          <p:nvPr>
            <p:ph type="title"/>
          </p:nvPr>
        </p:nvSpPr>
        <p:spPr/>
        <p:txBody>
          <a:bodyPr>
            <a:normAutofit fontScale="90000"/>
          </a:bodyPr>
          <a:lstStyle/>
          <a:p>
            <a:r>
              <a:rPr lang="en-IN" dirty="0"/>
              <a:t>Whether an e-way bill is to be issued, even when there is no supply?</a:t>
            </a:r>
            <a:br>
              <a:rPr lang="en-IN" dirty="0"/>
            </a:b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804287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if </a:t>
            </a:r>
          </a:p>
        </p:txBody>
      </p:sp>
      <p:sp>
        <p:nvSpPr>
          <p:cNvPr id="3" name="Content Placeholder 2"/>
          <p:cNvSpPr>
            <a:spLocks noGrp="1"/>
          </p:cNvSpPr>
          <p:nvPr>
            <p:ph idx="1"/>
          </p:nvPr>
        </p:nvSpPr>
        <p:spPr/>
        <p:txBody>
          <a:bodyPr/>
          <a:lstStyle/>
          <a:p>
            <a:r>
              <a:rPr lang="en-IN" sz="2400" dirty="0"/>
              <a:t>What if the value less than </a:t>
            </a:r>
            <a:r>
              <a:rPr lang="en-IN" sz="2400" dirty="0" err="1"/>
              <a:t>Rs</a:t>
            </a:r>
            <a:r>
              <a:rPr lang="en-IN" sz="2400" dirty="0"/>
              <a:t>. </a:t>
            </a:r>
            <a:r>
              <a:rPr lang="en-IN" sz="2400" dirty="0" smtClean="0"/>
              <a:t>50, 000</a:t>
            </a:r>
            <a:r>
              <a:rPr lang="en-IN" sz="2400" dirty="0"/>
              <a:t>/-</a:t>
            </a:r>
          </a:p>
          <a:p>
            <a:pPr lvl="1">
              <a:buFont typeface="Wingdings" panose="05000000000000000000" pitchFamily="2" charset="2"/>
              <a:buChar char="Ø"/>
            </a:pPr>
            <a:r>
              <a:rPr lang="en-IN" sz="2400" dirty="0" smtClean="0"/>
              <a:t>E-way bill not compulsory</a:t>
            </a:r>
          </a:p>
          <a:p>
            <a:pPr lvl="1">
              <a:buFont typeface="Wingdings" panose="05000000000000000000" pitchFamily="2" charset="2"/>
              <a:buChar char="Ø"/>
            </a:pPr>
            <a:r>
              <a:rPr lang="en-IN" sz="2400" dirty="0" smtClean="0"/>
              <a:t>Optional </a:t>
            </a:r>
            <a:endParaRPr lang="en-IN" sz="2400" dirty="0"/>
          </a:p>
          <a:p>
            <a:r>
              <a:rPr lang="en-IN" sz="2400" dirty="0"/>
              <a:t>Movement caused by unregistered person, and </a:t>
            </a:r>
          </a:p>
          <a:p>
            <a:r>
              <a:rPr lang="en-IN" sz="2400" dirty="0"/>
              <a:t>Recipient is also unregistered or unknown</a:t>
            </a:r>
          </a:p>
          <a:p>
            <a:pPr lvl="1">
              <a:buFont typeface="Wingdings" panose="05000000000000000000" pitchFamily="2" charset="2"/>
              <a:buChar char="Ø"/>
            </a:pPr>
            <a:r>
              <a:rPr lang="en-IN" sz="2400" dirty="0"/>
              <a:t>E-way bill not compulsory</a:t>
            </a:r>
          </a:p>
          <a:p>
            <a:pPr lvl="1">
              <a:buFont typeface="Wingdings" panose="05000000000000000000" pitchFamily="2" charset="2"/>
              <a:buChar char="Ø"/>
            </a:pPr>
            <a:r>
              <a:rPr lang="en-IN" sz="2400" dirty="0" smtClean="0"/>
              <a:t>Optional </a:t>
            </a:r>
            <a:endParaRPr lang="en-IN" sz="2400"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986837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dirty="0"/>
              <a:t>What is the concept of acceptance of e-way bill by the recipient?</a:t>
            </a:r>
            <a:br>
              <a:rPr lang="en-IN" dirty="0"/>
            </a:br>
            <a:endParaRPr lang="en-IN" dirty="0"/>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IN" dirty="0"/>
              <a:t> </a:t>
            </a:r>
            <a:r>
              <a:rPr lang="en-IN" sz="2400" i="1" dirty="0"/>
              <a:t>The details of e-way bill generated shall be made available to the recipient, if registered, on the common portal, who shall communicate his acceptance or rejection of the consignment covered by the e-way bill</a:t>
            </a:r>
            <a:r>
              <a:rPr lang="en-IN" sz="2400" i="1" dirty="0" smtClean="0"/>
              <a:t>.</a:t>
            </a:r>
          </a:p>
          <a:p>
            <a:pPr algn="just"/>
            <a:r>
              <a:rPr lang="en-IN" sz="2400" i="1" dirty="0" smtClean="0"/>
              <a:t> </a:t>
            </a:r>
          </a:p>
          <a:p>
            <a:pPr marL="285750" indent="-285750" algn="just">
              <a:buFont typeface="Arial" panose="020B0604020202020204" pitchFamily="34" charset="0"/>
              <a:buChar char="•"/>
            </a:pPr>
            <a:r>
              <a:rPr lang="en-IN" sz="2400" i="1" dirty="0" smtClean="0"/>
              <a:t>Deemed Acceptance: </a:t>
            </a:r>
          </a:p>
          <a:p>
            <a:pPr marL="800100" lvl="1" indent="-285750" algn="just"/>
            <a:r>
              <a:rPr lang="en-IN" sz="2400" i="1" dirty="0" smtClean="0"/>
              <a:t>In </a:t>
            </a:r>
            <a:r>
              <a:rPr lang="en-IN" sz="2400" i="1" dirty="0"/>
              <a:t>case, the recipient does not communicate his acceptance or rejection within </a:t>
            </a:r>
            <a:r>
              <a:rPr lang="en-IN" sz="2400" b="1" i="1" u="sng" dirty="0"/>
              <a:t>seventy-two hours </a:t>
            </a:r>
            <a:r>
              <a:rPr lang="en-IN" sz="2400" i="1" dirty="0"/>
              <a:t>of the details being made available to him on the common portal, it shall be deemed that he has accepted the said details.</a:t>
            </a:r>
            <a:endParaRPr lang="en-IN" sz="2400"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939339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if</a:t>
            </a:r>
          </a:p>
        </p:txBody>
      </p:sp>
      <p:sp>
        <p:nvSpPr>
          <p:cNvPr id="3" name="Content Placeholder 2"/>
          <p:cNvSpPr>
            <a:spLocks noGrp="1"/>
          </p:cNvSpPr>
          <p:nvPr>
            <p:ph idx="1"/>
          </p:nvPr>
        </p:nvSpPr>
        <p:spPr/>
        <p:txBody>
          <a:bodyPr/>
          <a:lstStyle/>
          <a:p>
            <a:r>
              <a:rPr lang="en-IN" sz="2400" dirty="0"/>
              <a:t>E way Bill and EBN generated, but goods not </a:t>
            </a:r>
            <a:r>
              <a:rPr lang="en-IN" sz="2400" dirty="0" smtClean="0"/>
              <a:t>transported?</a:t>
            </a:r>
            <a:endParaRPr lang="en-IN" sz="2400" dirty="0"/>
          </a:p>
          <a:p>
            <a:pPr lvl="1">
              <a:buFont typeface="Wingdings" panose="05000000000000000000" pitchFamily="2" charset="2"/>
              <a:buChar char="Ø"/>
            </a:pPr>
            <a:r>
              <a:rPr lang="en-IN" sz="2400" dirty="0"/>
              <a:t>Cancel E Way Bill within 24 hours of its </a:t>
            </a:r>
            <a:r>
              <a:rPr lang="en-IN" sz="2400" dirty="0" smtClean="0"/>
              <a:t>generation</a:t>
            </a:r>
          </a:p>
          <a:p>
            <a:pPr marL="257175" lvl="1" indent="0">
              <a:buNone/>
            </a:pPr>
            <a:endParaRPr lang="en-IN" sz="2400" dirty="0"/>
          </a:p>
          <a:p>
            <a:r>
              <a:rPr lang="en-IN" sz="2400" dirty="0"/>
              <a:t>If E Way bill verified in transit, </a:t>
            </a:r>
            <a:endParaRPr lang="en-IN" sz="2400" dirty="0" smtClean="0"/>
          </a:p>
          <a:p>
            <a:pPr lvl="1">
              <a:buFont typeface="Wingdings" panose="05000000000000000000" pitchFamily="2" charset="2"/>
              <a:buChar char="Ø"/>
            </a:pPr>
            <a:r>
              <a:rPr lang="en-IN" sz="2400" dirty="0" smtClean="0"/>
              <a:t>it </a:t>
            </a:r>
            <a:r>
              <a:rPr lang="en-IN" sz="2400" dirty="0"/>
              <a:t>cannot be cancelled</a:t>
            </a:r>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17577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4920"/>
            <a:ext cx="8229600" cy="4861247"/>
          </a:xfrm>
        </p:spPr>
        <p:txBody>
          <a:bodyPr/>
          <a:lstStyle/>
          <a:p>
            <a:pPr marL="285750" indent="-285750">
              <a:buFont typeface="Arial" panose="020B0604020202020204" pitchFamily="34" charset="0"/>
              <a:buChar char="•"/>
            </a:pPr>
            <a:r>
              <a:rPr lang="en-IN" sz="2400" dirty="0" smtClean="0"/>
              <a:t>Validity period for E Way Bill in Rule 138(10) amended; Differential validity for over dimensional cargo</a:t>
            </a:r>
          </a:p>
          <a:p>
            <a:pPr marL="285750" indent="-285750">
              <a:buFont typeface="Arial" panose="020B0604020202020204" pitchFamily="34" charset="0"/>
              <a:buChar char="•"/>
            </a:pPr>
            <a:endParaRPr lang="en-IN" sz="2400" dirty="0" smtClean="0"/>
          </a:p>
          <a:p>
            <a:pPr marL="285750" indent="-285750">
              <a:buFont typeface="Arial" panose="020B0604020202020204" pitchFamily="34" charset="0"/>
              <a:buChar char="•"/>
            </a:pPr>
            <a:endParaRPr lang="en-IN" sz="2400" dirty="0"/>
          </a:p>
        </p:txBody>
      </p:sp>
      <p:sp>
        <p:nvSpPr>
          <p:cNvPr id="4" name="Title 3"/>
          <p:cNvSpPr>
            <a:spLocks noGrp="1"/>
          </p:cNvSpPr>
          <p:nvPr>
            <p:ph type="title"/>
          </p:nvPr>
        </p:nvSpPr>
        <p:spPr/>
        <p:txBody>
          <a:bodyPr/>
          <a:lstStyle/>
          <a:p>
            <a:r>
              <a:rPr lang="en-IN" dirty="0" smtClean="0"/>
              <a:t>Validity of EWB</a:t>
            </a: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graphicFrame>
        <p:nvGraphicFramePr>
          <p:cNvPr id="7" name="Table 6"/>
          <p:cNvGraphicFramePr>
            <a:graphicFrameLocks noGrp="1"/>
          </p:cNvGraphicFramePr>
          <p:nvPr>
            <p:extLst/>
          </p:nvPr>
        </p:nvGraphicFramePr>
        <p:xfrm>
          <a:off x="137160" y="2133602"/>
          <a:ext cx="8869680" cy="4115502"/>
        </p:xfrm>
        <a:graphic>
          <a:graphicData uri="http://schemas.openxmlformats.org/drawingml/2006/table">
            <a:tbl>
              <a:tblPr firstRow="1" bandRow="1">
                <a:tableStyleId>{5C22544A-7EE6-4342-B048-85BDC9FD1C3A}</a:tableStyleId>
              </a:tblPr>
              <a:tblGrid>
                <a:gridCol w="1213746">
                  <a:extLst>
                    <a:ext uri="{9D8B030D-6E8A-4147-A177-3AD203B41FA5}">
                      <a16:colId xmlns:a16="http://schemas.microsoft.com/office/drawing/2014/main" xmlns="" val="2000546172"/>
                    </a:ext>
                  </a:extLst>
                </a:gridCol>
                <a:gridCol w="3129654">
                  <a:extLst>
                    <a:ext uri="{9D8B030D-6E8A-4147-A177-3AD203B41FA5}">
                      <a16:colId xmlns:a16="http://schemas.microsoft.com/office/drawing/2014/main" xmlns="" val="406530540"/>
                    </a:ext>
                  </a:extLst>
                </a:gridCol>
                <a:gridCol w="4526280">
                  <a:extLst>
                    <a:ext uri="{9D8B030D-6E8A-4147-A177-3AD203B41FA5}">
                      <a16:colId xmlns:a16="http://schemas.microsoft.com/office/drawing/2014/main" xmlns="" val="2047644098"/>
                    </a:ext>
                  </a:extLst>
                </a:gridCol>
              </a:tblGrid>
              <a:tr h="526130">
                <a:tc>
                  <a:txBody>
                    <a:bodyPr/>
                    <a:lstStyle/>
                    <a:p>
                      <a:r>
                        <a:rPr lang="en-IN" sz="2400" dirty="0" smtClean="0"/>
                        <a:t>S/No. </a:t>
                      </a:r>
                      <a:endParaRPr lang="en-IN" sz="2400" dirty="0"/>
                    </a:p>
                  </a:txBody>
                  <a:tcPr/>
                </a:tc>
                <a:tc>
                  <a:txBody>
                    <a:bodyPr/>
                    <a:lstStyle/>
                    <a:p>
                      <a:r>
                        <a:rPr lang="en-IN" sz="2400" dirty="0" smtClean="0"/>
                        <a:t>Distance </a:t>
                      </a:r>
                      <a:endParaRPr lang="en-IN" sz="2400" dirty="0"/>
                    </a:p>
                  </a:txBody>
                  <a:tcPr/>
                </a:tc>
                <a:tc>
                  <a:txBody>
                    <a:bodyPr/>
                    <a:lstStyle/>
                    <a:p>
                      <a:r>
                        <a:rPr lang="en-IN" sz="2400" dirty="0" smtClean="0"/>
                        <a:t>Validity</a:t>
                      </a:r>
                      <a:endParaRPr lang="en-IN" sz="2400" dirty="0"/>
                    </a:p>
                  </a:txBody>
                  <a:tcPr/>
                </a:tc>
                <a:extLst>
                  <a:ext uri="{0D108BD9-81ED-4DB2-BD59-A6C34878D82A}">
                    <a16:rowId xmlns:a16="http://schemas.microsoft.com/office/drawing/2014/main" xmlns="" val="534846841"/>
                  </a:ext>
                </a:extLst>
              </a:tr>
              <a:tr h="796047">
                <a:tc>
                  <a:txBody>
                    <a:bodyPr/>
                    <a:lstStyle/>
                    <a:p>
                      <a:r>
                        <a:rPr lang="en-IN" sz="2400" dirty="0" smtClean="0"/>
                        <a:t>1</a:t>
                      </a:r>
                      <a:endParaRPr lang="en-IN" sz="2400" dirty="0"/>
                    </a:p>
                  </a:txBody>
                  <a:tcPr/>
                </a:tc>
                <a:tc>
                  <a:txBody>
                    <a:bodyPr/>
                    <a:lstStyle/>
                    <a:p>
                      <a:r>
                        <a:rPr lang="en-IN" sz="2400" dirty="0" smtClean="0"/>
                        <a:t>Up to 100 km. </a:t>
                      </a:r>
                      <a:endParaRPr lang="en-IN" sz="2400" dirty="0"/>
                    </a:p>
                  </a:txBody>
                  <a:tcPr/>
                </a:tc>
                <a:tc>
                  <a:txBody>
                    <a:bodyPr/>
                    <a:lstStyle/>
                    <a:p>
                      <a:r>
                        <a:rPr lang="en-IN" sz="2400" dirty="0" smtClean="0"/>
                        <a:t>One day in cases other than Over Dimensional Cargo</a:t>
                      </a:r>
                      <a:endParaRPr lang="en-IN" sz="2400" dirty="0"/>
                    </a:p>
                  </a:txBody>
                  <a:tcPr/>
                </a:tc>
                <a:extLst>
                  <a:ext uri="{0D108BD9-81ED-4DB2-BD59-A6C34878D82A}">
                    <a16:rowId xmlns:a16="http://schemas.microsoft.com/office/drawing/2014/main" xmlns="" val="3042603209"/>
                  </a:ext>
                </a:extLst>
              </a:tr>
              <a:tr h="891188">
                <a:tc>
                  <a:txBody>
                    <a:bodyPr/>
                    <a:lstStyle/>
                    <a:p>
                      <a:r>
                        <a:rPr lang="en-IN" sz="2400" dirty="0" smtClean="0"/>
                        <a:t>2</a:t>
                      </a:r>
                      <a:endParaRPr lang="en-IN" sz="2400" dirty="0"/>
                    </a:p>
                  </a:txBody>
                  <a:tcPr/>
                </a:tc>
                <a:tc>
                  <a:txBody>
                    <a:bodyPr/>
                    <a:lstStyle/>
                    <a:p>
                      <a:r>
                        <a:rPr lang="en-IN" sz="2400" dirty="0" smtClean="0"/>
                        <a:t>For every 100 km. or part thereof thereafter</a:t>
                      </a:r>
                      <a:endParaRPr lang="en-IN" sz="2400" dirty="0"/>
                    </a:p>
                  </a:txBody>
                  <a:tcPr/>
                </a:tc>
                <a:tc>
                  <a:txBody>
                    <a:bodyPr/>
                    <a:lstStyle/>
                    <a:p>
                      <a:r>
                        <a:rPr lang="en-IN" sz="2400" dirty="0" smtClean="0"/>
                        <a:t>One additional day in cases other than Over Dimensional Cargo</a:t>
                      </a:r>
                      <a:endParaRPr lang="en-IN" sz="2400" dirty="0"/>
                    </a:p>
                  </a:txBody>
                  <a:tcPr/>
                </a:tc>
                <a:extLst>
                  <a:ext uri="{0D108BD9-81ED-4DB2-BD59-A6C34878D82A}">
                    <a16:rowId xmlns:a16="http://schemas.microsoft.com/office/drawing/2014/main" xmlns="" val="3424147990"/>
                  </a:ext>
                </a:extLst>
              </a:tr>
              <a:tr h="796047">
                <a:tc>
                  <a:txBody>
                    <a:bodyPr/>
                    <a:lstStyle/>
                    <a:p>
                      <a:r>
                        <a:rPr lang="en-IN" sz="2400" dirty="0" smtClean="0"/>
                        <a:t>3</a:t>
                      </a:r>
                      <a:endParaRPr lang="en-IN" sz="2400" dirty="0"/>
                    </a:p>
                  </a:txBody>
                  <a:tcPr/>
                </a:tc>
                <a:tc>
                  <a:txBody>
                    <a:bodyPr/>
                    <a:lstStyle/>
                    <a:p>
                      <a:r>
                        <a:rPr lang="en-IN" sz="2400" dirty="0" smtClean="0"/>
                        <a:t>Up to 20 km</a:t>
                      </a:r>
                      <a:endParaRPr lang="en-IN" sz="2400" dirty="0"/>
                    </a:p>
                  </a:txBody>
                  <a:tcPr/>
                </a:tc>
                <a:tc>
                  <a:txBody>
                    <a:bodyPr/>
                    <a:lstStyle/>
                    <a:p>
                      <a:r>
                        <a:rPr lang="en-IN" sz="2400" dirty="0" smtClean="0"/>
                        <a:t>One day in case of Over Dimensional Cargo</a:t>
                      </a:r>
                      <a:endParaRPr lang="en-IN" sz="2400" dirty="0"/>
                    </a:p>
                  </a:txBody>
                  <a:tcPr/>
                </a:tc>
                <a:extLst>
                  <a:ext uri="{0D108BD9-81ED-4DB2-BD59-A6C34878D82A}">
                    <a16:rowId xmlns:a16="http://schemas.microsoft.com/office/drawing/2014/main" xmlns="" val="4098681807"/>
                  </a:ext>
                </a:extLst>
              </a:tr>
              <a:tr h="1052264">
                <a:tc>
                  <a:txBody>
                    <a:bodyPr/>
                    <a:lstStyle/>
                    <a:p>
                      <a:r>
                        <a:rPr lang="en-IN" sz="2400" dirty="0" smtClean="0"/>
                        <a:t>4</a:t>
                      </a:r>
                      <a:endParaRPr lang="en-IN" sz="2400" dirty="0"/>
                    </a:p>
                  </a:txBody>
                  <a:tcPr/>
                </a:tc>
                <a:tc>
                  <a:txBody>
                    <a:bodyPr/>
                    <a:lstStyle/>
                    <a:p>
                      <a:r>
                        <a:rPr lang="en-IN" sz="2400" dirty="0" smtClean="0"/>
                        <a:t>For every 20 km. or part thereof thereafter</a:t>
                      </a:r>
                      <a:endParaRPr lang="en-IN" sz="2400" dirty="0"/>
                    </a:p>
                  </a:txBody>
                  <a:tcPr/>
                </a:tc>
                <a:tc>
                  <a:txBody>
                    <a:bodyPr/>
                    <a:lstStyle/>
                    <a:p>
                      <a:r>
                        <a:rPr lang="en-IN" sz="2400" dirty="0" smtClean="0"/>
                        <a:t>One additional day in case of Over Dimensional Cargo</a:t>
                      </a:r>
                      <a:endParaRPr lang="en-IN" sz="2400" dirty="0"/>
                    </a:p>
                  </a:txBody>
                  <a:tcPr/>
                </a:tc>
                <a:extLst>
                  <a:ext uri="{0D108BD9-81ED-4DB2-BD59-A6C34878D82A}">
                    <a16:rowId xmlns:a16="http://schemas.microsoft.com/office/drawing/2014/main" xmlns="" val="3372550899"/>
                  </a:ext>
                </a:extLst>
              </a:tr>
            </a:tbl>
          </a:graphicData>
        </a:graphic>
      </p:graphicFrame>
    </p:spTree>
    <p:extLst>
      <p:ext uri="{BB962C8B-B14F-4D97-AF65-F5344CB8AC3E}">
        <p14:creationId xmlns:p14="http://schemas.microsoft.com/office/powerpoint/2010/main" val="9716971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8438"/>
            <a:ext cx="4422775" cy="876300"/>
          </a:xfrm>
          <a:solidFill>
            <a:schemeClr val="bg1"/>
          </a:solidFill>
          <a:ln>
            <a:solidFill>
              <a:schemeClr val="bg1"/>
            </a:solidFill>
          </a:ln>
        </p:spPr>
        <p:txBody>
          <a:bodyPr/>
          <a:lstStyle/>
          <a:p>
            <a:pPr fontAlgn="auto">
              <a:lnSpc>
                <a:spcPts val="2250"/>
              </a:lnSpc>
              <a:spcAft>
                <a:spcPts val="0"/>
              </a:spcAft>
              <a:defRPr/>
            </a:pPr>
            <a:r>
              <a:rPr lang="en-IN" sz="3600" dirty="0" smtClean="0">
                <a:solidFill>
                  <a:schemeClr val="tx1"/>
                </a:solidFill>
                <a:effectLst>
                  <a:outerShdw blurRad="38100" dist="38100" dir="2700000" algn="tl">
                    <a:srgbClr val="000000">
                      <a:alpha val="43137"/>
                    </a:srgbClr>
                  </a:outerShdw>
                </a:effectLst>
                <a:latin typeface="+mn-lt"/>
              </a:rPr>
              <a:t>E-way Bill-Rules</a:t>
            </a:r>
            <a:endParaRPr lang="en-IN" sz="3600" dirty="0">
              <a:solidFill>
                <a:schemeClr val="tx1"/>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474663" y="1304925"/>
            <a:ext cx="8161337" cy="269875"/>
          </a:xfrm>
          <a:prstGeom prst="rect">
            <a:avLst/>
          </a:prstGeom>
          <a:solidFill>
            <a:schemeClr val="tx2"/>
          </a:solidFill>
        </p:spPr>
        <p:txBody>
          <a:bodyPr lIns="68580" tIns="34290" rIns="68580" bIns="3429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IN" sz="3300"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8626887"/>
              </p:ext>
            </p:extLst>
          </p:nvPr>
        </p:nvGraphicFramePr>
        <p:xfrm>
          <a:off x="474663" y="2011363"/>
          <a:ext cx="7993062" cy="3827147"/>
        </p:xfrm>
        <a:graphic>
          <a:graphicData uri="http://schemas.openxmlformats.org/drawingml/2006/table">
            <a:tbl>
              <a:tblPr/>
              <a:tblGrid>
                <a:gridCol w="1074737">
                  <a:extLst>
                    <a:ext uri="{9D8B030D-6E8A-4147-A177-3AD203B41FA5}">
                      <a16:colId xmlns:a16="http://schemas.microsoft.com/office/drawing/2014/main" xmlns="" val="1786805734"/>
                    </a:ext>
                  </a:extLst>
                </a:gridCol>
                <a:gridCol w="6918325">
                  <a:extLst>
                    <a:ext uri="{9D8B030D-6E8A-4147-A177-3AD203B41FA5}">
                      <a16:colId xmlns:a16="http://schemas.microsoft.com/office/drawing/2014/main" xmlns="" val="1653460587"/>
                    </a:ext>
                  </a:extLst>
                </a:gridCol>
              </a:tblGrid>
              <a:tr h="541338">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smtClean="0">
                          <a:ln>
                            <a:noFill/>
                          </a:ln>
                          <a:solidFill>
                            <a:schemeClr val="tx1"/>
                          </a:solidFill>
                          <a:effectLst/>
                          <a:latin typeface="Cambria" panose="02040503050406030204" pitchFamily="18" charset="0"/>
                        </a:rPr>
                        <a:t>RULE No:</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pPr>
                      <a:r>
                        <a:rPr kumimoji="0" lang="en-IN" altLang="en-US" sz="2800" b="1" i="0" u="none" strike="noStrike" cap="none" normalizeH="0" baseline="0" smtClean="0">
                          <a:ln>
                            <a:noFill/>
                          </a:ln>
                          <a:solidFill>
                            <a:schemeClr val="tx1"/>
                          </a:solidFill>
                          <a:effectLst/>
                          <a:latin typeface="Cambria" panose="02040503050406030204" pitchFamily="18" charset="0"/>
                        </a:rPr>
                        <a:t>Description </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4090896835"/>
                  </a:ext>
                </a:extLst>
              </a:tr>
              <a:tr h="709613">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smtClean="0">
                          <a:ln>
                            <a:noFill/>
                          </a:ln>
                          <a:solidFill>
                            <a:schemeClr val="tx1"/>
                          </a:solidFill>
                          <a:effectLst/>
                          <a:latin typeface="Cambria" panose="02040503050406030204" pitchFamily="18" charset="0"/>
                        </a:rPr>
                        <a:t>138</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514350" rtl="0" eaLnBrk="1" fontAlgn="base" latinLnBrk="0" hangingPunct="1">
                        <a:lnSpc>
                          <a:spcPct val="100000"/>
                        </a:lnSpc>
                        <a:spcBef>
                          <a:spcPct val="0"/>
                        </a:spcBef>
                        <a:spcAft>
                          <a:spcPct val="0"/>
                        </a:spcAft>
                        <a:buClrTx/>
                        <a:buSzTx/>
                        <a:buFontTx/>
                        <a:buNone/>
                        <a:tabLst/>
                      </a:pPr>
                      <a:r>
                        <a:rPr kumimoji="0" lang="en-IN" altLang="en-US" sz="2000" b="1" i="0" u="none" strike="noStrike" cap="none" normalizeH="0" baseline="0" dirty="0" smtClean="0">
                          <a:ln>
                            <a:noFill/>
                          </a:ln>
                          <a:solidFill>
                            <a:schemeClr val="tx1"/>
                          </a:solidFill>
                          <a:effectLst/>
                          <a:latin typeface="Cambria" panose="02040503050406030204" pitchFamily="18" charset="0"/>
                        </a:rPr>
                        <a:t>Information to be furnished prior to commencement of movement of goods and generation of e-way bill.</a:t>
                      </a:r>
                      <a:endParaRPr kumimoji="0" lang="en-IN" altLang="en-US" sz="1000" b="1" i="0" u="none" strike="noStrike" cap="none" normalizeH="0" baseline="0" dirty="0" smtClean="0">
                        <a:ln>
                          <a:noFill/>
                        </a:ln>
                        <a:solidFill>
                          <a:schemeClr val="tx1"/>
                        </a:solidFill>
                        <a:effectLst/>
                        <a:latin typeface="Cambria" panose="02040503050406030204" pitchFamily="18"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613110240"/>
                  </a:ext>
                </a:extLst>
              </a:tr>
              <a:tr h="541338">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smtClean="0">
                          <a:ln>
                            <a:noFill/>
                          </a:ln>
                          <a:solidFill>
                            <a:schemeClr val="tx1"/>
                          </a:solidFill>
                          <a:effectLst/>
                          <a:latin typeface="Cambria" panose="02040503050406030204" pitchFamily="18" charset="0"/>
                        </a:rPr>
                        <a:t>138-A</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514350" rtl="0" eaLnBrk="1" fontAlgn="base" latinLnBrk="0" hangingPunct="1">
                        <a:lnSpc>
                          <a:spcPct val="100000"/>
                        </a:lnSpc>
                        <a:spcBef>
                          <a:spcPct val="0"/>
                        </a:spcBef>
                        <a:spcAft>
                          <a:spcPct val="0"/>
                        </a:spcAft>
                        <a:buClrTx/>
                        <a:buSzTx/>
                        <a:buFontTx/>
                        <a:buNone/>
                        <a:tabLst/>
                      </a:pPr>
                      <a:r>
                        <a:rPr kumimoji="0" lang="en-IN" altLang="en-US" sz="2000" b="1" i="0" u="none" strike="noStrike" cap="none" normalizeH="0" baseline="0" dirty="0" smtClean="0">
                          <a:ln>
                            <a:noFill/>
                          </a:ln>
                          <a:solidFill>
                            <a:schemeClr val="tx1"/>
                          </a:solidFill>
                          <a:effectLst/>
                          <a:latin typeface="Cambria" panose="02040503050406030204" pitchFamily="18" charset="0"/>
                        </a:rPr>
                        <a:t>Documents and devices to be carried by a person -in-charge of a conveyance.</a:t>
                      </a:r>
                    </a:p>
                    <a:p>
                      <a:pPr marL="0" marR="0" lvl="0" indent="0" algn="ctr" defTabSz="514350" rtl="0" eaLnBrk="1" fontAlgn="base" latinLnBrk="0" hangingPunct="1">
                        <a:lnSpc>
                          <a:spcPct val="100000"/>
                        </a:lnSpc>
                        <a:spcBef>
                          <a:spcPct val="0"/>
                        </a:spcBef>
                        <a:spcAft>
                          <a:spcPct val="0"/>
                        </a:spcAft>
                        <a:buClrTx/>
                        <a:buSzTx/>
                        <a:buFontTx/>
                        <a:buNone/>
                        <a:tabLst/>
                      </a:pPr>
                      <a:endParaRPr kumimoji="0" lang="en-IN" altLang="en-US" sz="1000" b="1" i="0" u="none" strike="noStrike" cap="none" normalizeH="0" baseline="0" dirty="0" smtClean="0">
                        <a:ln>
                          <a:noFill/>
                        </a:ln>
                        <a:solidFill>
                          <a:schemeClr val="tx1"/>
                        </a:solidFill>
                        <a:effectLst/>
                        <a:latin typeface="Cambria" panose="02040503050406030204" pitchFamily="18"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2734986157"/>
                  </a:ext>
                </a:extLst>
              </a:tr>
              <a:tr h="541338">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smtClean="0">
                          <a:ln>
                            <a:noFill/>
                          </a:ln>
                          <a:solidFill>
                            <a:schemeClr val="tx1"/>
                          </a:solidFill>
                          <a:effectLst/>
                          <a:latin typeface="Cambria" panose="02040503050406030204" pitchFamily="18" charset="0"/>
                        </a:rPr>
                        <a:t>138-B</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514350" rtl="0" eaLnBrk="1" fontAlgn="base" latinLnBrk="0" hangingPunct="1">
                        <a:lnSpc>
                          <a:spcPct val="100000"/>
                        </a:lnSpc>
                        <a:spcBef>
                          <a:spcPct val="0"/>
                        </a:spcBef>
                        <a:spcAft>
                          <a:spcPct val="0"/>
                        </a:spcAft>
                        <a:buClrTx/>
                        <a:buSzTx/>
                        <a:buFontTx/>
                        <a:buNone/>
                        <a:tabLst/>
                      </a:pPr>
                      <a:r>
                        <a:rPr kumimoji="0" lang="en-IN" altLang="en-US" sz="1800" b="1" i="0" u="none" strike="noStrike" cap="none" normalizeH="0" baseline="0" smtClean="0">
                          <a:ln>
                            <a:noFill/>
                          </a:ln>
                          <a:solidFill>
                            <a:schemeClr val="tx1"/>
                          </a:solidFill>
                          <a:effectLst/>
                          <a:latin typeface="Cambria" panose="02040503050406030204" pitchFamily="18" charset="0"/>
                        </a:rPr>
                        <a:t>Verification of documents and conveyances.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341756194"/>
                  </a:ext>
                </a:extLst>
              </a:tr>
              <a:tr h="541338">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smtClean="0">
                          <a:ln>
                            <a:noFill/>
                          </a:ln>
                          <a:solidFill>
                            <a:schemeClr val="tx1"/>
                          </a:solidFill>
                          <a:effectLst/>
                          <a:latin typeface="Cambria" panose="02040503050406030204" pitchFamily="18" charset="0"/>
                        </a:rPr>
                        <a:t>138-C</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800" b="1" i="0" u="none" strike="noStrike" cap="none" normalizeH="0" baseline="0" smtClean="0">
                          <a:ln>
                            <a:noFill/>
                          </a:ln>
                          <a:solidFill>
                            <a:schemeClr val="tx1"/>
                          </a:solidFill>
                          <a:effectLst/>
                          <a:latin typeface="Cambria" panose="02040503050406030204" pitchFamily="18" charset="0"/>
                        </a:rPr>
                        <a:t>Inspection and verification of goods.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IN" altLang="en-US" sz="1800" b="1" i="0" u="none" strike="noStrike" cap="none" normalizeH="0" baseline="0" smtClean="0">
                        <a:ln>
                          <a:noFill/>
                        </a:ln>
                        <a:solidFill>
                          <a:schemeClr val="tx1"/>
                        </a:solidFill>
                        <a:effectLst/>
                        <a:latin typeface="Cambria" panose="02040503050406030204" pitchFamily="18"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636607297"/>
                  </a:ext>
                </a:extLst>
              </a:tr>
              <a:tr h="541338">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smtClean="0">
                          <a:ln>
                            <a:noFill/>
                          </a:ln>
                          <a:solidFill>
                            <a:schemeClr val="tx1"/>
                          </a:solidFill>
                          <a:effectLst/>
                          <a:latin typeface="Cambria" panose="02040503050406030204" pitchFamily="18" charset="0"/>
                        </a:rPr>
                        <a:t>138-D</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514350">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defRPr sz="13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defRPr sz="11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defRPr sz="1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defRPr sz="1000">
                          <a:solidFill>
                            <a:schemeClr val="tx1"/>
                          </a:solidFill>
                          <a:latin typeface="Calibri" panose="020F0502020204030204" pitchFamily="34" charset="0"/>
                        </a:defRPr>
                      </a:lvl5pPr>
                      <a:lvl6pPr marL="25146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514350" fontAlgn="base">
                        <a:spcBef>
                          <a:spcPct val="20000"/>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514350" rtl="0" eaLnBrk="1" fontAlgn="base" latinLnBrk="0" hangingPunct="1">
                        <a:lnSpc>
                          <a:spcPct val="100000"/>
                        </a:lnSpc>
                        <a:spcBef>
                          <a:spcPct val="0"/>
                        </a:spcBef>
                        <a:spcAft>
                          <a:spcPct val="0"/>
                        </a:spcAft>
                        <a:buClrTx/>
                        <a:buSzTx/>
                        <a:buFontTx/>
                        <a:buNone/>
                        <a:tabLst/>
                      </a:pPr>
                      <a:r>
                        <a:rPr kumimoji="0" lang="en-IN" altLang="en-US" sz="1800" b="1" i="0" u="none" strike="noStrike" cap="none" normalizeH="0" baseline="0" dirty="0" smtClean="0">
                          <a:ln>
                            <a:noFill/>
                          </a:ln>
                          <a:solidFill>
                            <a:schemeClr val="tx1"/>
                          </a:solidFill>
                          <a:effectLst/>
                          <a:latin typeface="Cambria" panose="02040503050406030204" pitchFamily="18" charset="0"/>
                        </a:rPr>
                        <a:t>Facility for uploading information regarding detention of vehicle</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335239631"/>
                  </a:ext>
                </a:extLst>
              </a:tr>
            </a:tbl>
          </a:graphicData>
        </a:graphic>
      </p:graphicFrame>
      <p:sp>
        <p:nvSpPr>
          <p:cNvPr id="19484" name="AutoShape 2" descr="Image result for e-way bill"/>
          <p:cNvSpPr>
            <a:spLocks noChangeAspect="1" noChangeArrowheads="1"/>
          </p:cNvSpPr>
          <p:nvPr/>
        </p:nvSpPr>
        <p:spPr bwMode="auto">
          <a:xfrm>
            <a:off x="115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endParaRPr lang="en-IN" altLang="en-US"/>
          </a:p>
        </p:txBody>
      </p:sp>
      <p:pic>
        <p:nvPicPr>
          <p:cNvPr id="19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325438"/>
            <a:ext cx="1346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95844001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lgn="just">
              <a:buFont typeface="Arial" panose="020B0604020202020204" pitchFamily="34" charset="0"/>
              <a:buChar char="•"/>
            </a:pPr>
            <a:r>
              <a:rPr lang="en-IN" sz="2400" dirty="0" smtClean="0"/>
              <a:t>Proviso to Rule 138(10) amended</a:t>
            </a:r>
          </a:p>
          <a:p>
            <a:pPr marL="285750" indent="-285750" algn="just">
              <a:buFont typeface="Arial" panose="020B0604020202020204" pitchFamily="34" charset="0"/>
              <a:buChar char="•"/>
            </a:pPr>
            <a:r>
              <a:rPr lang="en-IN" sz="2400" i="1" dirty="0" smtClean="0"/>
              <a:t>Provided </a:t>
            </a:r>
            <a:r>
              <a:rPr lang="en-IN" sz="2400" i="1" dirty="0"/>
              <a:t>further that where, under circumstances of an exceptional nature, </a:t>
            </a:r>
            <a:r>
              <a:rPr lang="en-IN" sz="2400" b="1" i="1" u="sng" dirty="0">
                <a:solidFill>
                  <a:srgbClr val="00B050"/>
                </a:solidFill>
              </a:rPr>
              <a:t>including trans-shipment</a:t>
            </a:r>
            <a:r>
              <a:rPr lang="en-IN" sz="2400" i="1" dirty="0"/>
              <a:t>, the goods cannot be transported within the validity period of the e-way bill, the transporter </a:t>
            </a:r>
            <a:r>
              <a:rPr lang="en-IN" sz="2400" b="1" i="1" u="sng" dirty="0">
                <a:solidFill>
                  <a:srgbClr val="00B050"/>
                </a:solidFill>
              </a:rPr>
              <a:t>may extend the validity period </a:t>
            </a:r>
            <a:r>
              <a:rPr lang="en-IN" sz="2400" i="1" dirty="0"/>
              <a:t>after updating the details in Part B of FORM GST EWB-01, if required</a:t>
            </a:r>
            <a:r>
              <a:rPr lang="en-IN" sz="2400" i="1" dirty="0" smtClean="0"/>
              <a:t>.</a:t>
            </a:r>
          </a:p>
        </p:txBody>
      </p:sp>
      <p:sp>
        <p:nvSpPr>
          <p:cNvPr id="4" name="Title 3"/>
          <p:cNvSpPr>
            <a:spLocks noGrp="1"/>
          </p:cNvSpPr>
          <p:nvPr>
            <p:ph type="title"/>
          </p:nvPr>
        </p:nvSpPr>
        <p:spPr/>
        <p:txBody>
          <a:bodyPr/>
          <a:lstStyle/>
          <a:p>
            <a:r>
              <a:rPr lang="en-IN" dirty="0" smtClean="0"/>
              <a:t>Extension of Validity of E Way Bill</a:t>
            </a: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8204312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IN" sz="2400" dirty="0" smtClean="0"/>
              <a:t>Explanation to Rule 138(10) amended</a:t>
            </a:r>
          </a:p>
          <a:p>
            <a:pPr marL="285750" indent="-285750" algn="just">
              <a:buFont typeface="Arial" panose="020B0604020202020204" pitchFamily="34" charset="0"/>
              <a:buChar char="•"/>
            </a:pPr>
            <a:r>
              <a:rPr lang="en-IN" sz="2400" i="1" dirty="0"/>
              <a:t>Explanation 1.—For the purposes of this rule, the “relevant date” shall mean the date on which the e-way bill has been generated and the period of validity shall be counted from the time at which the e-way bill has been generated and </a:t>
            </a:r>
            <a:r>
              <a:rPr lang="en-IN" sz="2400" b="1" i="1" u="sng" dirty="0">
                <a:solidFill>
                  <a:srgbClr val="00B050"/>
                </a:solidFill>
              </a:rPr>
              <a:t>each day shall be counted as the period expiring at midnight of the day immediately following the date of generation </a:t>
            </a:r>
            <a:r>
              <a:rPr lang="en-IN" sz="2400" b="1" i="1" u="sng" dirty="0" smtClean="0">
                <a:solidFill>
                  <a:srgbClr val="00B050"/>
                </a:solidFill>
              </a:rPr>
              <a:t>of </a:t>
            </a:r>
            <a:r>
              <a:rPr lang="en-IN" sz="2400" b="1" i="1" u="sng" dirty="0">
                <a:solidFill>
                  <a:srgbClr val="00B050"/>
                </a:solidFill>
              </a:rPr>
              <a:t>e-way bill</a:t>
            </a:r>
            <a:r>
              <a:rPr lang="en-IN" sz="2400" i="1" dirty="0" smtClean="0"/>
              <a:t>.</a:t>
            </a:r>
          </a:p>
          <a:p>
            <a:pPr algn="just"/>
            <a:endParaRPr lang="en-IN" sz="2400" i="1" dirty="0" smtClean="0"/>
          </a:p>
        </p:txBody>
      </p:sp>
      <p:sp>
        <p:nvSpPr>
          <p:cNvPr id="4" name="Title 3"/>
          <p:cNvSpPr>
            <a:spLocks noGrp="1"/>
          </p:cNvSpPr>
          <p:nvPr>
            <p:ph type="title"/>
          </p:nvPr>
        </p:nvSpPr>
        <p:spPr/>
        <p:txBody>
          <a:bodyPr/>
          <a:lstStyle/>
          <a:p>
            <a:r>
              <a:rPr lang="en-IN" dirty="0" smtClean="0"/>
              <a:t>Concept of one day</a:t>
            </a: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3013404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 y="1155880"/>
            <a:ext cx="8717280" cy="5200474"/>
          </a:xfrm>
        </p:spPr>
        <p:txBody>
          <a:bodyPr/>
          <a:lstStyle/>
          <a:p>
            <a:pPr marL="285750" indent="-285750">
              <a:buFont typeface="Arial" panose="020B0604020202020204" pitchFamily="34" charset="0"/>
              <a:buChar char="•"/>
            </a:pPr>
            <a:r>
              <a:rPr lang="en-IN" sz="2400" dirty="0" smtClean="0"/>
              <a:t>Rule 138(14) amended; New serial no. h to n added where no way bill required to be generated</a:t>
            </a:r>
          </a:p>
          <a:p>
            <a:pPr marL="285750" indent="-285750" algn="just">
              <a:buFont typeface="Arial" panose="020B0604020202020204" pitchFamily="34" charset="0"/>
              <a:buChar char="•"/>
            </a:pPr>
            <a:r>
              <a:rPr lang="en-IN" sz="2400" b="1" i="1" dirty="0" smtClean="0">
                <a:solidFill>
                  <a:srgbClr val="00B050"/>
                </a:solidFill>
              </a:rPr>
              <a:t>(h</a:t>
            </a:r>
            <a:r>
              <a:rPr lang="en-IN" sz="2400" b="1" i="1" dirty="0">
                <a:solidFill>
                  <a:srgbClr val="00B050"/>
                </a:solidFill>
              </a:rPr>
              <a:t>) where the goods are being transported— (</a:t>
            </a:r>
            <a:r>
              <a:rPr lang="en-IN" sz="2400" b="1" i="1" dirty="0" err="1">
                <a:solidFill>
                  <a:srgbClr val="00B050"/>
                </a:solidFill>
              </a:rPr>
              <a:t>i</a:t>
            </a:r>
            <a:r>
              <a:rPr lang="en-IN" sz="2400" b="1" i="1" dirty="0">
                <a:solidFill>
                  <a:srgbClr val="00B050"/>
                </a:solidFill>
              </a:rPr>
              <a:t>) under customs bond from an </a:t>
            </a:r>
            <a:r>
              <a:rPr lang="en-IN" sz="2400" b="1" i="1" u="sng" dirty="0">
                <a:solidFill>
                  <a:srgbClr val="00B050"/>
                </a:solidFill>
              </a:rPr>
              <a:t>inland container depot or a container freight station to a customs port</a:t>
            </a:r>
            <a:r>
              <a:rPr lang="en-IN" sz="2400" b="1" i="1" dirty="0">
                <a:solidFill>
                  <a:srgbClr val="00B050"/>
                </a:solidFill>
              </a:rPr>
              <a:t>, airport, air cargo complex and land customs station, or from one customs station or customs port to another customs station or customs port, or (ii) </a:t>
            </a:r>
            <a:r>
              <a:rPr lang="en-IN" sz="2400" b="1" i="1" u="sng" dirty="0">
                <a:solidFill>
                  <a:srgbClr val="00B050"/>
                </a:solidFill>
              </a:rPr>
              <a:t>under customs supervision or under customs seal</a:t>
            </a:r>
            <a:r>
              <a:rPr lang="en-IN" sz="2400" b="1" i="1" dirty="0">
                <a:solidFill>
                  <a:srgbClr val="00B050"/>
                </a:solidFill>
              </a:rPr>
              <a:t>; </a:t>
            </a:r>
            <a:endParaRPr lang="en-IN" sz="2400" b="1" i="1" dirty="0" smtClean="0">
              <a:solidFill>
                <a:srgbClr val="00B050"/>
              </a:solidFill>
            </a:endParaRPr>
          </a:p>
          <a:p>
            <a:pPr marL="285750" indent="-285750">
              <a:buFont typeface="Arial" panose="020B0604020202020204" pitchFamily="34" charset="0"/>
              <a:buChar char="•"/>
            </a:pPr>
            <a:r>
              <a:rPr lang="en-IN" sz="2400" b="1" i="1" dirty="0" smtClean="0">
                <a:solidFill>
                  <a:srgbClr val="00B050"/>
                </a:solidFill>
              </a:rPr>
              <a:t>(</a:t>
            </a:r>
            <a:r>
              <a:rPr lang="en-IN" sz="2400" b="1" i="1" dirty="0" err="1">
                <a:solidFill>
                  <a:srgbClr val="00B050"/>
                </a:solidFill>
              </a:rPr>
              <a:t>i</a:t>
            </a:r>
            <a:r>
              <a:rPr lang="en-IN" sz="2400" b="1" i="1" dirty="0">
                <a:solidFill>
                  <a:srgbClr val="00B050"/>
                </a:solidFill>
              </a:rPr>
              <a:t>) where the goods being transported are transit cargo from or to Nepal or Bhutan; </a:t>
            </a:r>
            <a:endParaRPr lang="en-IN" sz="2400" b="1" i="1" dirty="0" smtClean="0">
              <a:solidFill>
                <a:srgbClr val="00B050"/>
              </a:solidFill>
            </a:endParaRPr>
          </a:p>
          <a:p>
            <a:pPr marL="285750" indent="-285750" algn="just">
              <a:buFont typeface="Arial" panose="020B0604020202020204" pitchFamily="34" charset="0"/>
              <a:buChar char="•"/>
            </a:pPr>
            <a:r>
              <a:rPr lang="en-IN" sz="2400" b="1" i="1" dirty="0">
                <a:solidFill>
                  <a:srgbClr val="00B050"/>
                </a:solidFill>
              </a:rPr>
              <a:t>(j) where the goods being transported are exempt from tax under </a:t>
            </a:r>
            <a:r>
              <a:rPr lang="en-IN" sz="2400" b="1" i="1" dirty="0" smtClean="0">
                <a:solidFill>
                  <a:srgbClr val="00B050"/>
                </a:solidFill>
              </a:rPr>
              <a:t>notifications </a:t>
            </a:r>
            <a:r>
              <a:rPr lang="en-IN" sz="2400" b="1" i="1" dirty="0">
                <a:solidFill>
                  <a:srgbClr val="00B050"/>
                </a:solidFill>
              </a:rPr>
              <a:t>No. 7/2017-Central Tax (Rate), dated </a:t>
            </a:r>
            <a:r>
              <a:rPr lang="en-IN" sz="2400" b="1" i="1" dirty="0" smtClean="0">
                <a:solidFill>
                  <a:srgbClr val="00B050"/>
                </a:solidFill>
              </a:rPr>
              <a:t>28.06.17 </a:t>
            </a:r>
            <a:r>
              <a:rPr lang="en-IN" sz="2400" b="1" i="1" dirty="0">
                <a:solidFill>
                  <a:srgbClr val="00B050"/>
                </a:solidFill>
              </a:rPr>
              <a:t>and </a:t>
            </a:r>
            <a:r>
              <a:rPr lang="en-IN" sz="2400" b="1" i="1" dirty="0" smtClean="0">
                <a:solidFill>
                  <a:srgbClr val="00B050"/>
                </a:solidFill>
              </a:rPr>
              <a:t>No</a:t>
            </a:r>
            <a:r>
              <a:rPr lang="en-IN" sz="2400" b="1" i="1" dirty="0">
                <a:solidFill>
                  <a:srgbClr val="00B050"/>
                </a:solidFill>
              </a:rPr>
              <a:t>. 26/2017- Central Tax (Rate), dated the </a:t>
            </a:r>
            <a:r>
              <a:rPr lang="en-IN" sz="2400" b="1" i="1" dirty="0" smtClean="0">
                <a:solidFill>
                  <a:srgbClr val="00B050"/>
                </a:solidFill>
              </a:rPr>
              <a:t>21.09.17;</a:t>
            </a:r>
            <a:endParaRPr lang="en-IN" sz="2400" b="1" i="1" dirty="0">
              <a:solidFill>
                <a:srgbClr val="00B050"/>
              </a:solidFill>
            </a:endParaRPr>
          </a:p>
          <a:p>
            <a:pPr marL="285750" indent="-285750">
              <a:buFont typeface="Arial" panose="020B0604020202020204" pitchFamily="34" charset="0"/>
              <a:buChar char="•"/>
            </a:pPr>
            <a:endParaRPr lang="en-IN" sz="2400" i="1" dirty="0" smtClean="0"/>
          </a:p>
        </p:txBody>
      </p:sp>
      <p:sp>
        <p:nvSpPr>
          <p:cNvPr id="4" name="Title 3"/>
          <p:cNvSpPr>
            <a:spLocks noGrp="1"/>
          </p:cNvSpPr>
          <p:nvPr>
            <p:ph type="title"/>
          </p:nvPr>
        </p:nvSpPr>
        <p:spPr/>
        <p:txBody>
          <a:bodyPr/>
          <a:lstStyle/>
          <a:p>
            <a:r>
              <a:rPr lang="en-IN" dirty="0" smtClean="0"/>
              <a:t>Cases where no E Way Bill Required </a:t>
            </a: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0099681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 y="1155880"/>
            <a:ext cx="8519160" cy="4970288"/>
          </a:xfrm>
        </p:spPr>
        <p:txBody>
          <a:bodyPr/>
          <a:lstStyle/>
          <a:p>
            <a:pPr marL="285750" indent="-285750" algn="just">
              <a:buFont typeface="Arial" panose="020B0604020202020204" pitchFamily="34" charset="0"/>
              <a:buChar char="•"/>
            </a:pPr>
            <a:r>
              <a:rPr lang="en-IN" sz="2400" b="1" dirty="0" smtClean="0">
                <a:solidFill>
                  <a:srgbClr val="00B050"/>
                </a:solidFill>
              </a:rPr>
              <a:t> </a:t>
            </a:r>
            <a:r>
              <a:rPr lang="en-IN" sz="2400" b="1" i="1" dirty="0">
                <a:solidFill>
                  <a:srgbClr val="00B050"/>
                </a:solidFill>
              </a:rPr>
              <a:t>(k) any movement of goods caused by defence formation under Ministry of defence as a consignor or consignee; </a:t>
            </a:r>
            <a:endParaRPr lang="en-IN" sz="2400" b="1" i="1" dirty="0" smtClean="0">
              <a:solidFill>
                <a:srgbClr val="00B050"/>
              </a:solidFill>
            </a:endParaRPr>
          </a:p>
          <a:p>
            <a:pPr marL="285750" indent="-285750" algn="just">
              <a:buFont typeface="Arial" panose="020B0604020202020204" pitchFamily="34" charset="0"/>
              <a:buChar char="•"/>
            </a:pPr>
            <a:r>
              <a:rPr lang="en-IN" sz="2400" b="1" i="1" dirty="0" smtClean="0">
                <a:solidFill>
                  <a:srgbClr val="00B050"/>
                </a:solidFill>
              </a:rPr>
              <a:t>(</a:t>
            </a:r>
            <a:r>
              <a:rPr lang="en-IN" sz="2400" b="1" i="1" dirty="0">
                <a:solidFill>
                  <a:srgbClr val="00B050"/>
                </a:solidFill>
              </a:rPr>
              <a:t>l) where the consignor of goods is the Central Government, Government of any State or a local authority for transport of goods by rail; </a:t>
            </a:r>
            <a:endParaRPr lang="en-IN" sz="2400" b="1" i="1" dirty="0" smtClean="0">
              <a:solidFill>
                <a:srgbClr val="00B050"/>
              </a:solidFill>
            </a:endParaRPr>
          </a:p>
          <a:p>
            <a:pPr marL="285750" indent="-285750" algn="just">
              <a:buFont typeface="Arial" panose="020B0604020202020204" pitchFamily="34" charset="0"/>
              <a:buChar char="•"/>
            </a:pPr>
            <a:r>
              <a:rPr lang="en-IN" sz="2400" b="1" i="1" dirty="0" smtClean="0">
                <a:solidFill>
                  <a:srgbClr val="00B050"/>
                </a:solidFill>
              </a:rPr>
              <a:t>(</a:t>
            </a:r>
            <a:r>
              <a:rPr lang="en-IN" sz="2400" b="1" i="1" dirty="0">
                <a:solidFill>
                  <a:srgbClr val="00B050"/>
                </a:solidFill>
              </a:rPr>
              <a:t>m)where </a:t>
            </a:r>
            <a:r>
              <a:rPr lang="en-IN" sz="2400" b="1" i="1" u="sng" dirty="0">
                <a:solidFill>
                  <a:srgbClr val="00B050"/>
                </a:solidFill>
              </a:rPr>
              <a:t>empty cargo containers </a:t>
            </a:r>
            <a:r>
              <a:rPr lang="en-IN" sz="2400" b="1" i="1" dirty="0">
                <a:solidFill>
                  <a:srgbClr val="00B050"/>
                </a:solidFill>
              </a:rPr>
              <a:t>are being transported; and </a:t>
            </a:r>
            <a:endParaRPr lang="en-IN" sz="2400" b="1" i="1" dirty="0" smtClean="0">
              <a:solidFill>
                <a:srgbClr val="00B050"/>
              </a:solidFill>
            </a:endParaRPr>
          </a:p>
          <a:p>
            <a:pPr marL="285750" indent="-285750" algn="just">
              <a:buFont typeface="Arial" panose="020B0604020202020204" pitchFamily="34" charset="0"/>
              <a:buChar char="•"/>
            </a:pPr>
            <a:r>
              <a:rPr lang="en-IN" sz="2400" b="1" i="1" dirty="0" smtClean="0">
                <a:solidFill>
                  <a:srgbClr val="00B050"/>
                </a:solidFill>
              </a:rPr>
              <a:t>(</a:t>
            </a:r>
            <a:r>
              <a:rPr lang="en-IN" sz="2400" b="1" i="1" dirty="0">
                <a:solidFill>
                  <a:srgbClr val="00B050"/>
                </a:solidFill>
              </a:rPr>
              <a:t>n) where the goods are being transported </a:t>
            </a:r>
            <a:r>
              <a:rPr lang="en-IN" sz="2400" b="1" i="1" dirty="0" smtClean="0">
                <a:solidFill>
                  <a:srgbClr val="00B050"/>
                </a:solidFill>
              </a:rPr>
              <a:t>up to </a:t>
            </a:r>
            <a:r>
              <a:rPr lang="en-IN" sz="2400" b="1" i="1" dirty="0">
                <a:solidFill>
                  <a:srgbClr val="00B050"/>
                </a:solidFill>
              </a:rPr>
              <a:t>a distance of twenty </a:t>
            </a:r>
            <a:r>
              <a:rPr lang="en-IN" sz="2400" b="1" i="1" dirty="0" err="1">
                <a:solidFill>
                  <a:srgbClr val="00B050"/>
                </a:solidFill>
              </a:rPr>
              <a:t>kilometers</a:t>
            </a:r>
            <a:r>
              <a:rPr lang="en-IN" sz="2400" b="1" i="1" dirty="0">
                <a:solidFill>
                  <a:srgbClr val="00B050"/>
                </a:solidFill>
              </a:rPr>
              <a:t> from the place of the business of the </a:t>
            </a:r>
            <a:r>
              <a:rPr lang="en-IN" sz="2400" b="1" i="1" u="sng" dirty="0">
                <a:solidFill>
                  <a:srgbClr val="00B050"/>
                </a:solidFill>
              </a:rPr>
              <a:t>consignor to a weighbridge for </a:t>
            </a:r>
            <a:r>
              <a:rPr lang="en-IN" sz="2400" b="1" i="1" u="sng" dirty="0" err="1">
                <a:solidFill>
                  <a:srgbClr val="00B050"/>
                </a:solidFill>
              </a:rPr>
              <a:t>weighment</a:t>
            </a:r>
            <a:r>
              <a:rPr lang="en-IN" sz="2400" b="1" i="1" dirty="0">
                <a:solidFill>
                  <a:srgbClr val="00B050"/>
                </a:solidFill>
              </a:rPr>
              <a:t> or from the weighbridge back to the place of the business of the said consignor subject to the condition that the movement of goods is accompanied by a delivery challan issued in accordance with rule 55</a:t>
            </a:r>
            <a:r>
              <a:rPr lang="en-IN" sz="2400" b="1" i="1" dirty="0" smtClean="0">
                <a:solidFill>
                  <a:srgbClr val="00B050"/>
                </a:solidFill>
              </a:rPr>
              <a:t>.</a:t>
            </a:r>
          </a:p>
          <a:p>
            <a:pPr marL="285750" indent="-285750" algn="just">
              <a:buFont typeface="Arial" panose="020B0604020202020204" pitchFamily="34" charset="0"/>
              <a:buChar char="•"/>
            </a:pPr>
            <a:endParaRPr lang="en-IN" sz="2400" b="1" i="1" dirty="0">
              <a:solidFill>
                <a:srgbClr val="00B050"/>
              </a:solidFill>
            </a:endParaRPr>
          </a:p>
          <a:p>
            <a:pPr marL="285750" indent="-285750">
              <a:buFont typeface="Arial" panose="020B0604020202020204" pitchFamily="34" charset="0"/>
              <a:buChar char="•"/>
            </a:pPr>
            <a:endParaRPr lang="en-IN" sz="2400" b="1" dirty="0">
              <a:solidFill>
                <a:srgbClr val="00B050"/>
              </a:solidFill>
            </a:endParaRPr>
          </a:p>
        </p:txBody>
      </p:sp>
      <p:sp>
        <p:nvSpPr>
          <p:cNvPr id="4" name="Title 3"/>
          <p:cNvSpPr>
            <a:spLocks noGrp="1"/>
          </p:cNvSpPr>
          <p:nvPr>
            <p:ph type="title"/>
          </p:nvPr>
        </p:nvSpPr>
        <p:spPr/>
        <p:txBody>
          <a:bodyPr/>
          <a:lstStyle/>
          <a:p>
            <a:r>
              <a:rPr lang="en-IN" dirty="0"/>
              <a:t>Cases where no E Way Bill Required </a:t>
            </a:r>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1596575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073" y="1302328"/>
            <a:ext cx="8548253" cy="4823840"/>
          </a:xfrm>
        </p:spPr>
        <p:txBody>
          <a:bodyPr/>
          <a:lstStyle/>
          <a:p>
            <a:pPr algn="just">
              <a:buFont typeface="Arial" pitchFamily="34" charset="0"/>
              <a:buChar char="•"/>
            </a:pPr>
            <a:r>
              <a:rPr lang="en-US" sz="2800" dirty="0" smtClean="0">
                <a:solidFill>
                  <a:srgbClr val="92D050"/>
                </a:solidFill>
              </a:rPr>
              <a:t>Consignor to Transporter &amp; Transporter to Recipient distance is less than 50 Km.</a:t>
            </a:r>
          </a:p>
          <a:p>
            <a:pPr algn="just">
              <a:buFont typeface="Arial" pitchFamily="34" charset="0"/>
              <a:buChar char="•"/>
            </a:pPr>
            <a:r>
              <a:rPr lang="en-US" sz="2800" dirty="0" smtClean="0">
                <a:solidFill>
                  <a:srgbClr val="92D050"/>
                </a:solidFill>
              </a:rPr>
              <a:t>Sale </a:t>
            </a:r>
            <a:r>
              <a:rPr lang="en-US" sz="2800" dirty="0">
                <a:solidFill>
                  <a:srgbClr val="92D050"/>
                </a:solidFill>
              </a:rPr>
              <a:t>on ‘as is where is’ basis [ as no movement is there]</a:t>
            </a:r>
            <a:endParaRPr lang="en-IN" sz="2800" dirty="0">
              <a:solidFill>
                <a:srgbClr val="92D050"/>
              </a:solidFill>
            </a:endParaRPr>
          </a:p>
          <a:p>
            <a:pPr marL="285750" indent="-285750"/>
            <a:endParaRPr lang="en-IN" dirty="0"/>
          </a:p>
        </p:txBody>
      </p:sp>
      <p:sp>
        <p:nvSpPr>
          <p:cNvPr id="3" name="Title 2"/>
          <p:cNvSpPr>
            <a:spLocks noGrp="1"/>
          </p:cNvSpPr>
          <p:nvPr>
            <p:ph type="title"/>
          </p:nvPr>
        </p:nvSpPr>
        <p:spPr/>
        <p:txBody>
          <a:bodyPr/>
          <a:lstStyle/>
          <a:p>
            <a:r>
              <a:rPr lang="en-IN" dirty="0" smtClean="0"/>
              <a:t>No E-way Bill requirement</a:t>
            </a:r>
            <a:endParaRPr lang="en-IN" dirty="0"/>
          </a:p>
        </p:txBody>
      </p:sp>
      <p:sp>
        <p:nvSpPr>
          <p:cNvPr id="4" name="Footer Placeholder 3"/>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5083812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t>Documents to be carried with conveyance</a:t>
            </a:r>
          </a:p>
        </p:txBody>
      </p:sp>
      <p:sp>
        <p:nvSpPr>
          <p:cNvPr id="3" name="Content Placeholder 2"/>
          <p:cNvSpPr>
            <a:spLocks noGrp="1"/>
          </p:cNvSpPr>
          <p:nvPr>
            <p:ph idx="1"/>
          </p:nvPr>
        </p:nvSpPr>
        <p:spPr/>
        <p:txBody>
          <a:bodyPr>
            <a:normAutofit/>
          </a:bodyPr>
          <a:lstStyle/>
          <a:p>
            <a:r>
              <a:rPr lang="en-IN" sz="2400" dirty="0"/>
              <a:t> Invoice or bill of supply or delivery challan, as the case may be</a:t>
            </a:r>
          </a:p>
          <a:p>
            <a:pPr lvl="1">
              <a:buFont typeface="Wingdings" panose="05000000000000000000" pitchFamily="2" charset="2"/>
              <a:buChar char="Ø"/>
            </a:pPr>
            <a:r>
              <a:rPr lang="en-IN" sz="2400" dirty="0"/>
              <a:t>Or Invoice reference number generated on portal</a:t>
            </a:r>
          </a:p>
          <a:p>
            <a:pPr algn="just"/>
            <a:r>
              <a:rPr lang="en-IN" sz="2400" dirty="0"/>
              <a:t>A copy of the e-way bill or the e-way bill number, either physically or mapped to a Radio Frequency Identification Device (RFID) embedded on to the conveyance in such manner as may be notified by the Commissioner</a:t>
            </a:r>
          </a:p>
          <a:p>
            <a:pPr lvl="1" algn="just">
              <a:buFont typeface="Wingdings" panose="05000000000000000000" pitchFamily="2" charset="2"/>
              <a:buChar char="Ø"/>
            </a:pPr>
            <a:r>
              <a:rPr lang="en-IN" sz="2400" dirty="0"/>
              <a:t>RFID mapping may be made compulsory for class of transporters ( </a:t>
            </a:r>
            <a:r>
              <a:rPr lang="en-IN" sz="2400" dirty="0" err="1"/>
              <a:t>Notn</a:t>
            </a:r>
            <a:r>
              <a:rPr lang="en-IN" sz="2400" dirty="0"/>
              <a:t> by Commissioner)</a:t>
            </a:r>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834066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Interception &amp; Verification</a:t>
            </a:r>
          </a:p>
        </p:txBody>
      </p:sp>
      <p:sp>
        <p:nvSpPr>
          <p:cNvPr id="3" name="Content Placeholder 2"/>
          <p:cNvSpPr>
            <a:spLocks noGrp="1"/>
          </p:cNvSpPr>
          <p:nvPr>
            <p:ph idx="1"/>
          </p:nvPr>
        </p:nvSpPr>
        <p:spPr/>
        <p:txBody>
          <a:bodyPr>
            <a:normAutofit/>
          </a:bodyPr>
          <a:lstStyle/>
          <a:p>
            <a:r>
              <a:rPr lang="en-IN" sz="2400" dirty="0"/>
              <a:t>RFID readers to be installed at places meant for verification</a:t>
            </a:r>
          </a:p>
          <a:p>
            <a:r>
              <a:rPr lang="en-IN" sz="2400" dirty="0"/>
              <a:t>Physical verification to be by authorised proper officers</a:t>
            </a:r>
          </a:p>
          <a:p>
            <a:pPr algn="just"/>
            <a:r>
              <a:rPr lang="en-IN" sz="2400" dirty="0"/>
              <a:t>On receipt of specific information of evasion of tax, physical verification of a specific conveyance ….. after obtaining necessary approval of the Commissioner or an officer authorized by him in this behalf</a:t>
            </a:r>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728342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a:t>What if delay due to inspection?</a:t>
            </a:r>
            <a:endParaRPr lang="en-IN" dirty="0"/>
          </a:p>
        </p:txBody>
      </p:sp>
      <p:sp>
        <p:nvSpPr>
          <p:cNvPr id="3" name="Content Placeholder 2"/>
          <p:cNvSpPr>
            <a:spLocks noGrp="1"/>
          </p:cNvSpPr>
          <p:nvPr>
            <p:ph idx="1"/>
          </p:nvPr>
        </p:nvSpPr>
        <p:spPr/>
        <p:txBody>
          <a:bodyPr/>
          <a:lstStyle/>
          <a:p>
            <a:r>
              <a:rPr lang="en-IN" sz="2400" dirty="0"/>
              <a:t>Facility for uploading information regarding detention of vehicle </a:t>
            </a:r>
          </a:p>
          <a:p>
            <a:r>
              <a:rPr lang="en-IN" sz="2400" dirty="0"/>
              <a:t>Where a vehicle has been intercepted and detained for a </a:t>
            </a:r>
            <a:r>
              <a:rPr lang="en-IN" sz="2400" u="sng" dirty="0"/>
              <a:t>period exceeding thirty minutes</a:t>
            </a:r>
            <a:r>
              <a:rPr lang="en-IN" sz="2400" dirty="0"/>
              <a:t>, </a:t>
            </a:r>
            <a:endParaRPr lang="en-IN" sz="2400" dirty="0" smtClean="0"/>
          </a:p>
          <a:p>
            <a:endParaRPr lang="en-IN" sz="2400" dirty="0"/>
          </a:p>
          <a:p>
            <a:pPr algn="just"/>
            <a:r>
              <a:rPr lang="en-IN" sz="2400" dirty="0"/>
              <a:t>the transporter may upload the said information in FORM GST </a:t>
            </a:r>
            <a:r>
              <a:rPr lang="en-IN" sz="2400" dirty="0" smtClean="0"/>
              <a:t>EWB- </a:t>
            </a:r>
            <a:r>
              <a:rPr lang="en-IN" sz="2400" dirty="0"/>
              <a:t>04  on the common portal</a:t>
            </a:r>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941362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944562"/>
          </a:xfrm>
        </p:spPr>
        <p:txBody>
          <a:bodyPr/>
          <a:lstStyle/>
          <a:p>
            <a:r>
              <a:rPr lang="en-US" altLang="en-US" dirty="0" smtClean="0">
                <a:solidFill>
                  <a:schemeClr val="tx1"/>
                </a:solidFill>
              </a:rPr>
              <a:t>E-Way Bill Format-EWB-01</a:t>
            </a:r>
          </a:p>
        </p:txBody>
      </p:sp>
      <p:sp>
        <p:nvSpPr>
          <p:cNvPr id="3" name="Content Placeholder 2"/>
          <p:cNvSpPr>
            <a:spLocks noGrp="1"/>
          </p:cNvSpPr>
          <p:nvPr>
            <p:ph idx="1"/>
          </p:nvPr>
        </p:nvSpPr>
        <p:spPr>
          <a:xfrm>
            <a:off x="377825" y="1282700"/>
            <a:ext cx="8458200" cy="4800600"/>
          </a:xfrm>
          <a:solidFill>
            <a:schemeClr val="bg1"/>
          </a:solidFill>
          <a:ln>
            <a:solidFill>
              <a:schemeClr val="bg1"/>
            </a:solidFill>
          </a:ln>
        </p:spPr>
        <p:txBody>
          <a:bodyPr>
            <a:noAutofit/>
          </a:bodyPr>
          <a:lstStyle/>
          <a:p>
            <a:pPr fontAlgn="auto">
              <a:spcAft>
                <a:spcPts val="0"/>
              </a:spcAft>
              <a:defRPr/>
            </a:pPr>
            <a:r>
              <a:rPr lang="en-US" sz="2400" dirty="0" smtClean="0"/>
              <a:t>PART A</a:t>
            </a:r>
          </a:p>
          <a:p>
            <a:pPr lvl="1" fontAlgn="auto">
              <a:spcAft>
                <a:spcPts val="0"/>
              </a:spcAft>
              <a:defRPr/>
            </a:pPr>
            <a:r>
              <a:rPr lang="en-US" sz="2400" dirty="0" smtClean="0"/>
              <a:t>GSTIN of Recipient 	- GSTIN or URP</a:t>
            </a:r>
          </a:p>
          <a:p>
            <a:pPr lvl="1" fontAlgn="auto">
              <a:spcAft>
                <a:spcPts val="0"/>
              </a:spcAft>
              <a:defRPr/>
            </a:pPr>
            <a:r>
              <a:rPr lang="en-US" sz="2400" dirty="0" smtClean="0"/>
              <a:t>Place of Delivery	- PIN Code of Place</a:t>
            </a:r>
          </a:p>
          <a:p>
            <a:pPr lvl="1" fontAlgn="auto">
              <a:spcAft>
                <a:spcPts val="0"/>
              </a:spcAft>
              <a:defRPr/>
            </a:pPr>
            <a:r>
              <a:rPr lang="en-US" sz="2400" dirty="0" smtClean="0"/>
              <a:t>Invoice/</a:t>
            </a:r>
            <a:r>
              <a:rPr lang="en-US" sz="2400" dirty="0" err="1" smtClean="0"/>
              <a:t>Challan</a:t>
            </a:r>
            <a:r>
              <a:rPr lang="en-US" sz="2400" dirty="0" smtClean="0"/>
              <a:t> No	- Number</a:t>
            </a:r>
          </a:p>
          <a:p>
            <a:pPr lvl="1" fontAlgn="auto">
              <a:spcAft>
                <a:spcPts val="0"/>
              </a:spcAft>
              <a:defRPr/>
            </a:pPr>
            <a:r>
              <a:rPr lang="en-US" sz="2400" dirty="0" smtClean="0"/>
              <a:t>Invoice/</a:t>
            </a:r>
            <a:r>
              <a:rPr lang="en-US" sz="2400" dirty="0" err="1" smtClean="0"/>
              <a:t>Challan</a:t>
            </a:r>
            <a:r>
              <a:rPr lang="en-US" sz="2400" dirty="0" smtClean="0"/>
              <a:t> Date	- Date</a:t>
            </a:r>
          </a:p>
          <a:p>
            <a:pPr lvl="1" fontAlgn="auto">
              <a:spcAft>
                <a:spcPts val="0"/>
              </a:spcAft>
              <a:defRPr/>
            </a:pPr>
            <a:r>
              <a:rPr lang="en-US" sz="2400" dirty="0" smtClean="0"/>
              <a:t>Value of Goods		- </a:t>
            </a:r>
          </a:p>
          <a:p>
            <a:pPr lvl="1" fontAlgn="auto">
              <a:spcAft>
                <a:spcPts val="0"/>
              </a:spcAft>
              <a:defRPr/>
            </a:pPr>
            <a:r>
              <a:rPr lang="en-US" sz="2400" dirty="0" smtClean="0"/>
              <a:t>HSN Code		- At least 2 digit of HSN Code</a:t>
            </a:r>
          </a:p>
          <a:p>
            <a:pPr lvl="1" fontAlgn="auto">
              <a:spcAft>
                <a:spcPts val="0"/>
              </a:spcAft>
              <a:defRPr/>
            </a:pPr>
            <a:r>
              <a:rPr lang="en-US" sz="2400" dirty="0" smtClean="0"/>
              <a:t>Reason for Transport	- Supply/</a:t>
            </a:r>
            <a:r>
              <a:rPr lang="en-US" sz="2400" dirty="0" err="1" smtClean="0"/>
              <a:t>Exp</a:t>
            </a:r>
            <a:r>
              <a:rPr lang="en-US" sz="2400" dirty="0" smtClean="0"/>
              <a:t>/Imp/Job Work/…</a:t>
            </a:r>
          </a:p>
          <a:p>
            <a:pPr lvl="1" fontAlgn="auto">
              <a:spcAft>
                <a:spcPts val="0"/>
              </a:spcAft>
              <a:defRPr/>
            </a:pPr>
            <a:r>
              <a:rPr lang="en-US" sz="2400" dirty="0" smtClean="0"/>
              <a:t>Transporter Doc. No 	- Document No provided by trans.</a:t>
            </a:r>
          </a:p>
          <a:p>
            <a:pPr fontAlgn="auto">
              <a:spcAft>
                <a:spcPts val="0"/>
              </a:spcAft>
              <a:defRPr/>
            </a:pPr>
            <a:r>
              <a:rPr lang="en-US" sz="2400" dirty="0" smtClean="0">
                <a:effectLst>
                  <a:outerShdw blurRad="38100" dist="38100" dir="2700000" algn="tl">
                    <a:srgbClr val="000000">
                      <a:alpha val="43137"/>
                    </a:srgbClr>
                  </a:outerShdw>
                </a:effectLst>
              </a:rPr>
              <a:t>PART B</a:t>
            </a:r>
          </a:p>
          <a:p>
            <a:pPr lvl="1" fontAlgn="auto">
              <a:spcAft>
                <a:spcPts val="0"/>
              </a:spcAft>
              <a:defRPr/>
            </a:pPr>
            <a:r>
              <a:rPr lang="en-US" sz="2400" dirty="0" smtClean="0"/>
              <a:t>Vehicle Number		- Vehicle Number</a:t>
            </a:r>
          </a:p>
        </p:txBody>
      </p:sp>
      <p:sp>
        <p:nvSpPr>
          <p:cNvPr id="2" name="Footer Placeholder 1"/>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416972835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5199" t="17404" r="36748" b="8261"/>
          <a:stretch/>
        </p:blipFill>
        <p:spPr>
          <a:xfrm>
            <a:off x="2057402" y="1"/>
            <a:ext cx="5978234" cy="6369232"/>
          </a:xfrm>
          <a:prstGeom prst="rect">
            <a:avLst/>
          </a:prstGeom>
          <a:ln w="88900" cap="sq" cmpd="thickThin">
            <a:solidFill>
              <a:srgbClr val="000000"/>
            </a:solidFill>
            <a:prstDash val="solid"/>
            <a:miter lim="800000"/>
          </a:ln>
          <a:effectLst>
            <a:innerShdw blurRad="76200">
              <a:srgbClr val="000000"/>
            </a:innerShdw>
          </a:effectLst>
        </p:spPr>
      </p:pic>
      <p:sp>
        <p:nvSpPr>
          <p:cNvPr id="5" name="Footer Placeholder 4"/>
          <p:cNvSpPr>
            <a:spLocks noGrp="1"/>
          </p:cNvSpPr>
          <p:nvPr>
            <p:ph type="ftr" sz="quarter" idx="3"/>
          </p:nvPr>
        </p:nvSpPr>
        <p:spPr/>
        <p:txBody>
          <a:bodyPr/>
          <a:lstStyle/>
          <a:p>
            <a:pPr>
              <a:defRPr/>
            </a:pPr>
            <a:r>
              <a:rPr lang="en-IN" smtClean="0">
                <a:solidFill>
                  <a:schemeClr val="tx2"/>
                </a:solidFill>
              </a:rPr>
              <a:t>Jaipur Zone</a:t>
            </a:r>
            <a:endParaRPr lang="en-US" dirty="0">
              <a:solidFill>
                <a:schemeClr val="tx2"/>
              </a:solidFill>
            </a:endParaRPr>
          </a:p>
        </p:txBody>
      </p:sp>
      <p:sp>
        <p:nvSpPr>
          <p:cNvPr id="6" name="TextBox 5"/>
          <p:cNvSpPr txBox="1"/>
          <p:nvPr/>
        </p:nvSpPr>
        <p:spPr>
          <a:xfrm>
            <a:off x="180109" y="2161309"/>
            <a:ext cx="1749811" cy="1200329"/>
          </a:xfrm>
          <a:prstGeom prst="rect">
            <a:avLst/>
          </a:prstGeom>
          <a:solidFill>
            <a:schemeClr val="accent6">
              <a:lumMod val="40000"/>
              <a:lumOff val="60000"/>
            </a:schemeClr>
          </a:solidFill>
          <a:ln>
            <a:solidFill>
              <a:schemeClr val="accent1"/>
            </a:solidFill>
          </a:ln>
        </p:spPr>
        <p:txBody>
          <a:bodyPr wrap="square" rtlCol="0">
            <a:spAutoFit/>
          </a:bodyPr>
          <a:lstStyle/>
          <a:p>
            <a:r>
              <a:rPr lang="en-IN" sz="2400" b="1" dirty="0" smtClean="0"/>
              <a:t>GST EWB-01</a:t>
            </a:r>
          </a:p>
          <a:p>
            <a:r>
              <a:rPr lang="en-IN" sz="2400" b="1" dirty="0" smtClean="0"/>
              <a:t>E Way Bill</a:t>
            </a:r>
            <a:endParaRPr lang="en-IN" sz="2400" b="1" dirty="0"/>
          </a:p>
        </p:txBody>
      </p:sp>
    </p:spTree>
    <p:extLst>
      <p:ext uri="{BB962C8B-B14F-4D97-AF65-F5344CB8AC3E}">
        <p14:creationId xmlns:p14="http://schemas.microsoft.com/office/powerpoint/2010/main" val="32054368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382" y="203405"/>
            <a:ext cx="4422775" cy="876300"/>
          </a:xfrm>
          <a:solidFill>
            <a:schemeClr val="bg1"/>
          </a:solidFill>
          <a:ln>
            <a:solidFill>
              <a:schemeClr val="bg1"/>
            </a:solidFill>
          </a:ln>
        </p:spPr>
        <p:txBody>
          <a:bodyPr/>
          <a:lstStyle/>
          <a:p>
            <a:pPr fontAlgn="auto">
              <a:lnSpc>
                <a:spcPts val="2250"/>
              </a:lnSpc>
              <a:spcAft>
                <a:spcPts val="0"/>
              </a:spcAft>
              <a:defRPr/>
            </a:pPr>
            <a:r>
              <a:rPr lang="en-IN" sz="3600" dirty="0" smtClean="0">
                <a:solidFill>
                  <a:schemeClr val="tx1"/>
                </a:solidFill>
                <a:effectLst>
                  <a:outerShdw blurRad="38100" dist="38100" dir="2700000" algn="tl">
                    <a:srgbClr val="000000">
                      <a:alpha val="43137"/>
                    </a:srgbClr>
                  </a:outerShdw>
                </a:effectLst>
                <a:latin typeface="+mn-lt"/>
              </a:rPr>
              <a:t>E-way Bill - Forms</a:t>
            </a:r>
            <a:endParaRPr lang="en-IN" sz="3600" dirty="0">
              <a:solidFill>
                <a:schemeClr val="tx1"/>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72882" y="1301955"/>
            <a:ext cx="8161337" cy="269875"/>
          </a:xfrm>
          <a:prstGeom prst="rect">
            <a:avLst/>
          </a:prstGeom>
          <a:solidFill>
            <a:schemeClr val="tx2"/>
          </a:solidFill>
        </p:spPr>
        <p:txBody>
          <a:bodyPr lIns="68580" tIns="34290" rIns="68580" bIns="3429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IN" sz="3300"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6450871"/>
              </p:ext>
            </p:extLst>
          </p:nvPr>
        </p:nvGraphicFramePr>
        <p:xfrm>
          <a:off x="579294" y="1981405"/>
          <a:ext cx="7367588" cy="3695328"/>
        </p:xfrm>
        <a:graphic>
          <a:graphicData uri="http://schemas.openxmlformats.org/drawingml/2006/table">
            <a:tbl>
              <a:tblPr firstRow="1" bandRow="1">
                <a:tableStyleId>{5C22544A-7EE6-4342-B048-85BDC9FD1C3A}</a:tableStyleId>
              </a:tblPr>
              <a:tblGrid>
                <a:gridCol w="1820092">
                  <a:extLst>
                    <a:ext uri="{9D8B030D-6E8A-4147-A177-3AD203B41FA5}">
                      <a16:colId xmlns:a16="http://schemas.microsoft.com/office/drawing/2014/main" xmlns="" val="20000"/>
                    </a:ext>
                  </a:extLst>
                </a:gridCol>
                <a:gridCol w="5547496">
                  <a:extLst>
                    <a:ext uri="{9D8B030D-6E8A-4147-A177-3AD203B41FA5}">
                      <a16:colId xmlns:a16="http://schemas.microsoft.com/office/drawing/2014/main" xmlns="" val="20001"/>
                    </a:ext>
                  </a:extLst>
                </a:gridCol>
              </a:tblGrid>
              <a:tr h="540729">
                <a:tc>
                  <a:txBody>
                    <a:bodyPr/>
                    <a:lstStyle/>
                    <a:p>
                      <a:pPr algn="ctr"/>
                      <a:r>
                        <a:rPr lang="en-IN" sz="1000" dirty="0" smtClean="0">
                          <a:solidFill>
                            <a:schemeClr val="tx1"/>
                          </a:solidFill>
                        </a:rPr>
                        <a:t>Form  No:</a:t>
                      </a:r>
                      <a:endParaRPr lang="en-IN" sz="1000" dirty="0">
                        <a:solidFill>
                          <a:schemeClr val="tx1"/>
                        </a:solidFill>
                      </a:endParaRPr>
                    </a:p>
                  </a:txBody>
                  <a:tcPr marL="68574" marR="68574" marT="45707" marB="45707"/>
                </a:tc>
                <a:tc>
                  <a:txBody>
                    <a:bodyPr/>
                    <a:lstStyle/>
                    <a:p>
                      <a:pPr algn="ctr"/>
                      <a:r>
                        <a:rPr lang="en-IN" sz="1000" dirty="0" smtClean="0">
                          <a:solidFill>
                            <a:schemeClr val="tx1"/>
                          </a:solidFill>
                        </a:rPr>
                        <a:t>Description </a:t>
                      </a:r>
                      <a:endParaRPr lang="en-IN" sz="1000" dirty="0">
                        <a:solidFill>
                          <a:schemeClr val="tx1"/>
                        </a:solidFill>
                      </a:endParaRPr>
                    </a:p>
                  </a:txBody>
                  <a:tcPr marL="68574" marR="68574" marT="45707" marB="45707"/>
                </a:tc>
                <a:extLst>
                  <a:ext uri="{0D108BD9-81ED-4DB2-BD59-A6C34878D82A}">
                    <a16:rowId xmlns:a16="http://schemas.microsoft.com/office/drawing/2014/main" xmlns="" val="10000"/>
                  </a:ext>
                </a:extLst>
              </a:tr>
              <a:tr h="709478">
                <a:tc>
                  <a:txBody>
                    <a:bodyPr/>
                    <a:lstStyle/>
                    <a:p>
                      <a:r>
                        <a:rPr lang="en-IN" sz="2000" b="1" kern="1200" dirty="0" smtClean="0">
                          <a:solidFill>
                            <a:schemeClr val="tx1"/>
                          </a:solidFill>
                          <a:effectLst/>
                          <a:latin typeface="+mn-lt"/>
                          <a:ea typeface="+mn-ea"/>
                          <a:cs typeface="+mn-cs"/>
                        </a:rPr>
                        <a:t>GST EWB -01</a:t>
                      </a:r>
                      <a:endParaRPr lang="en-IN" sz="2000" b="1" kern="1200" dirty="0">
                        <a:solidFill>
                          <a:schemeClr val="tx1"/>
                        </a:solidFill>
                        <a:effectLst/>
                        <a:latin typeface="+mn-lt"/>
                        <a:ea typeface="+mn-ea"/>
                        <a:cs typeface="+mn-cs"/>
                      </a:endParaRPr>
                    </a:p>
                  </a:txBody>
                  <a:tcPr marL="68574" marR="68574" marT="45707" marB="45707"/>
                </a:tc>
                <a:tc>
                  <a:txBody>
                    <a:bodyPr/>
                    <a:lstStyle/>
                    <a:p>
                      <a:r>
                        <a:rPr lang="en-IN" sz="2400" b="1" kern="1200" dirty="0" smtClean="0">
                          <a:solidFill>
                            <a:schemeClr val="tx1"/>
                          </a:solidFill>
                          <a:effectLst/>
                          <a:latin typeface="+mn-lt"/>
                          <a:ea typeface="+mn-ea"/>
                          <a:cs typeface="+mn-cs"/>
                        </a:rPr>
                        <a:t>E - Way Bill</a:t>
                      </a:r>
                      <a:endParaRPr lang="en-IN" sz="2400" b="1" dirty="0">
                        <a:solidFill>
                          <a:schemeClr val="tx1"/>
                        </a:solidFill>
                        <a:effectLst/>
                      </a:endParaRPr>
                    </a:p>
                  </a:txBody>
                  <a:tcPr marL="68574" marR="68574" marT="45707" marB="45707"/>
                </a:tc>
                <a:extLst>
                  <a:ext uri="{0D108BD9-81ED-4DB2-BD59-A6C34878D82A}">
                    <a16:rowId xmlns:a16="http://schemas.microsoft.com/office/drawing/2014/main" xmlns="" val="10001"/>
                  </a:ext>
                </a:extLst>
              </a:tr>
              <a:tr h="540729">
                <a:tc>
                  <a:txBody>
                    <a:bodyPr/>
                    <a:lstStyle/>
                    <a:p>
                      <a:r>
                        <a:rPr lang="en-IN" sz="2000" b="1" kern="1200" dirty="0" smtClean="0">
                          <a:solidFill>
                            <a:schemeClr val="tx1"/>
                          </a:solidFill>
                          <a:effectLst/>
                          <a:latin typeface="+mn-lt"/>
                          <a:ea typeface="+mn-ea"/>
                          <a:cs typeface="+mn-cs"/>
                        </a:rPr>
                        <a:t>GST EWB -02</a:t>
                      </a:r>
                      <a:endParaRPr lang="en-IN" sz="2000" b="1" kern="1200" dirty="0">
                        <a:solidFill>
                          <a:schemeClr val="tx1"/>
                        </a:solidFill>
                        <a:effectLst/>
                        <a:latin typeface="+mn-lt"/>
                        <a:ea typeface="+mn-ea"/>
                        <a:cs typeface="+mn-cs"/>
                      </a:endParaRPr>
                    </a:p>
                  </a:txBody>
                  <a:tcPr marL="68574" marR="68574" marT="45707" marB="45707"/>
                </a:tc>
                <a:tc>
                  <a:txBody>
                    <a:bodyPr/>
                    <a:lstStyle/>
                    <a:p>
                      <a:r>
                        <a:rPr lang="en-IN" sz="2400" b="1" kern="1200" dirty="0" smtClean="0">
                          <a:solidFill>
                            <a:schemeClr val="tx1"/>
                          </a:solidFill>
                          <a:effectLst/>
                          <a:latin typeface="+mn-lt"/>
                          <a:ea typeface="+mn-ea"/>
                          <a:cs typeface="+mn-cs"/>
                        </a:rPr>
                        <a:t>Consolidated E-Way Bill</a:t>
                      </a:r>
                      <a:endParaRPr lang="en-IN" sz="2400" b="1" dirty="0">
                        <a:solidFill>
                          <a:schemeClr val="tx1"/>
                        </a:solidFill>
                      </a:endParaRPr>
                    </a:p>
                  </a:txBody>
                  <a:tcPr marL="68574" marR="68574" marT="45707" marB="45707"/>
                </a:tc>
                <a:extLst>
                  <a:ext uri="{0D108BD9-81ED-4DB2-BD59-A6C34878D82A}">
                    <a16:rowId xmlns:a16="http://schemas.microsoft.com/office/drawing/2014/main" xmlns="" val="10002"/>
                  </a:ext>
                </a:extLst>
              </a:tr>
              <a:tr h="540729">
                <a:tc>
                  <a:txBody>
                    <a:bodyPr/>
                    <a:lstStyle/>
                    <a:p>
                      <a:r>
                        <a:rPr lang="en-IN" sz="2000" b="1" kern="1200" dirty="0" smtClean="0">
                          <a:solidFill>
                            <a:schemeClr val="tx1"/>
                          </a:solidFill>
                          <a:effectLst/>
                          <a:latin typeface="+mn-lt"/>
                          <a:ea typeface="+mn-ea"/>
                          <a:cs typeface="+mn-cs"/>
                        </a:rPr>
                        <a:t>GST EWB -03</a:t>
                      </a:r>
                      <a:endParaRPr lang="en-IN" sz="2000" b="1" kern="1200" dirty="0">
                        <a:solidFill>
                          <a:schemeClr val="tx1"/>
                        </a:solidFill>
                        <a:effectLst/>
                        <a:latin typeface="+mn-lt"/>
                        <a:ea typeface="+mn-ea"/>
                        <a:cs typeface="+mn-cs"/>
                      </a:endParaRPr>
                    </a:p>
                  </a:txBody>
                  <a:tcPr marL="68574" marR="68574" marT="45707" marB="45707"/>
                </a:tc>
                <a:tc>
                  <a:txBody>
                    <a:bodyPr/>
                    <a:lstStyle/>
                    <a:p>
                      <a:pPr algn="l"/>
                      <a:r>
                        <a:rPr lang="en-IN" sz="2400" b="1" dirty="0" smtClean="0">
                          <a:solidFill>
                            <a:schemeClr val="tx1"/>
                          </a:solidFill>
                        </a:rPr>
                        <a:t>Verification Report.</a:t>
                      </a:r>
                      <a:endParaRPr lang="en-IN" sz="2400" b="1" dirty="0">
                        <a:solidFill>
                          <a:schemeClr val="tx1"/>
                        </a:solidFill>
                      </a:endParaRPr>
                    </a:p>
                  </a:txBody>
                  <a:tcPr marL="68574" marR="68574" marT="45707" marB="45707"/>
                </a:tc>
                <a:extLst>
                  <a:ext uri="{0D108BD9-81ED-4DB2-BD59-A6C34878D82A}">
                    <a16:rowId xmlns:a16="http://schemas.microsoft.com/office/drawing/2014/main" xmlns="" val="10003"/>
                  </a:ext>
                </a:extLst>
              </a:tr>
              <a:tr h="540729">
                <a:tc>
                  <a:txBody>
                    <a:bodyPr/>
                    <a:lstStyle/>
                    <a:p>
                      <a:r>
                        <a:rPr lang="en-IN" sz="2000" b="1" kern="1200" dirty="0" smtClean="0">
                          <a:solidFill>
                            <a:schemeClr val="tx1"/>
                          </a:solidFill>
                          <a:effectLst/>
                          <a:latin typeface="+mn-lt"/>
                          <a:ea typeface="+mn-ea"/>
                          <a:cs typeface="+mn-cs"/>
                        </a:rPr>
                        <a:t>GST EWB -04</a:t>
                      </a:r>
                      <a:endParaRPr lang="en-IN" sz="2000" b="1" kern="1200" dirty="0">
                        <a:solidFill>
                          <a:schemeClr val="tx1"/>
                        </a:solidFill>
                        <a:effectLst/>
                        <a:latin typeface="+mn-lt"/>
                        <a:ea typeface="+mn-ea"/>
                        <a:cs typeface="+mn-cs"/>
                      </a:endParaRPr>
                    </a:p>
                  </a:txBody>
                  <a:tcPr marL="68574" marR="68574"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b="1" kern="1200" dirty="0" smtClean="0">
                          <a:solidFill>
                            <a:schemeClr val="tx1"/>
                          </a:solidFill>
                          <a:effectLst/>
                          <a:latin typeface="+mn-lt"/>
                          <a:ea typeface="+mn-ea"/>
                          <a:cs typeface="+mn-cs"/>
                        </a:rPr>
                        <a:t>Report of Detention</a:t>
                      </a:r>
                    </a:p>
                  </a:txBody>
                  <a:tcPr marL="68574" marR="68574" marT="45707" marB="45707"/>
                </a:tc>
                <a:extLst>
                  <a:ext uri="{0D108BD9-81ED-4DB2-BD59-A6C34878D82A}">
                    <a16:rowId xmlns:a16="http://schemas.microsoft.com/office/drawing/2014/main" xmlns="" val="10004"/>
                  </a:ext>
                </a:extLst>
              </a:tr>
              <a:tr h="540729">
                <a:tc>
                  <a:txBody>
                    <a:bodyPr/>
                    <a:lstStyle/>
                    <a:p>
                      <a:r>
                        <a:rPr lang="en-IN" sz="1800" b="1" kern="1200" dirty="0" smtClean="0">
                          <a:solidFill>
                            <a:schemeClr val="tx1"/>
                          </a:solidFill>
                          <a:effectLst>
                            <a:outerShdw blurRad="38100" dist="38100" dir="2700000" algn="tl">
                              <a:srgbClr val="000000">
                                <a:alpha val="43137"/>
                              </a:srgbClr>
                            </a:outerShdw>
                          </a:effectLst>
                          <a:latin typeface="+mn-lt"/>
                          <a:ea typeface="+mn-ea"/>
                          <a:cs typeface="+mn-cs"/>
                        </a:rPr>
                        <a:t>GST INV–1</a:t>
                      </a:r>
                      <a:endParaRPr lang="en-IN"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68574" marR="68574" marT="45707" marB="45707"/>
                </a:tc>
                <a:tc>
                  <a:txBody>
                    <a:bodyPr/>
                    <a:lstStyle/>
                    <a:p>
                      <a:pPr algn="l"/>
                      <a:r>
                        <a:rPr lang="en-IN" sz="2400" b="1" dirty="0" smtClean="0">
                          <a:solidFill>
                            <a:schemeClr val="tx1"/>
                          </a:solidFill>
                          <a:effectLst/>
                        </a:rPr>
                        <a:t>Generation of Invoice Reference Number </a:t>
                      </a:r>
                      <a:endParaRPr lang="en-IN" sz="2400" b="1" dirty="0">
                        <a:solidFill>
                          <a:schemeClr val="tx1"/>
                        </a:solidFill>
                        <a:effectLst/>
                      </a:endParaRPr>
                    </a:p>
                  </a:txBody>
                  <a:tcPr marL="68574" marR="68574" marT="45707" marB="45707"/>
                </a:tc>
                <a:extLst>
                  <a:ext uri="{0D108BD9-81ED-4DB2-BD59-A6C34878D82A}">
                    <a16:rowId xmlns:a16="http://schemas.microsoft.com/office/drawing/2014/main" xmlns="" val="10005"/>
                  </a:ext>
                </a:extLst>
              </a:tr>
            </a:tbl>
          </a:graphicData>
        </a:graphic>
      </p:graphicFrame>
      <p:sp>
        <p:nvSpPr>
          <p:cNvPr id="20508" name="AutoShape 2" descr="Image result for e-way bill"/>
          <p:cNvSpPr>
            <a:spLocks noChangeAspect="1" noChangeArrowheads="1"/>
          </p:cNvSpPr>
          <p:nvPr/>
        </p:nvSpPr>
        <p:spPr bwMode="auto">
          <a:xfrm>
            <a:off x="-285893" y="-14743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endParaRPr lang="en-IN" altLang="en-US"/>
          </a:p>
        </p:txBody>
      </p:sp>
      <p:pic>
        <p:nvPicPr>
          <p:cNvPr id="20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207" y="5767593"/>
            <a:ext cx="17510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0" y="6366263"/>
            <a:ext cx="9144000" cy="491737"/>
          </a:xfrm>
        </p:spPr>
        <p:txBody>
          <a:bodyPr/>
          <a:lstStyle/>
          <a:p>
            <a:r>
              <a:rPr lang="en-IN" smtClean="0">
                <a:solidFill>
                  <a:schemeClr val="tx1"/>
                </a:solidFill>
              </a:rPr>
              <a:t>Jaipur Zone</a:t>
            </a:r>
            <a:endParaRPr lang="en-US" dirty="0">
              <a:solidFill>
                <a:schemeClr val="tx1"/>
              </a:solidFill>
            </a:endParaRPr>
          </a:p>
        </p:txBody>
      </p:sp>
    </p:spTree>
    <p:extLst>
      <p:ext uri="{BB962C8B-B14F-4D97-AF65-F5344CB8AC3E}">
        <p14:creationId xmlns:p14="http://schemas.microsoft.com/office/powerpoint/2010/main" val="299730366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944562"/>
          </a:xfrm>
        </p:spPr>
        <p:txBody>
          <a:bodyPr/>
          <a:lstStyle/>
          <a:p>
            <a:r>
              <a:rPr lang="en-US" altLang="en-US" smtClean="0">
                <a:solidFill>
                  <a:srgbClr val="FF0000"/>
                </a:solidFill>
              </a:rPr>
              <a:t>Features of New System</a:t>
            </a:r>
          </a:p>
        </p:txBody>
      </p:sp>
      <p:graphicFrame>
        <p:nvGraphicFramePr>
          <p:cNvPr id="3" name="Diagram 2"/>
          <p:cNvGraphicFramePr/>
          <p:nvPr>
            <p:extLst>
              <p:ext uri="{D42A27DB-BD31-4B8C-83A1-F6EECF244321}">
                <p14:modId xmlns:p14="http://schemas.microsoft.com/office/powerpoint/2010/main" val="4063497231"/>
              </p:ext>
            </p:extLst>
          </p:nvPr>
        </p:nvGraphicFramePr>
        <p:xfrm>
          <a:off x="685800" y="1397000"/>
          <a:ext cx="80010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10575927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nvGraphicFramePr>
        <p:xfrm>
          <a:off x="823291" y="1218855"/>
          <a:ext cx="7936396" cy="5009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987826" y="281264"/>
            <a:ext cx="5671931" cy="566875"/>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en-US" b="1" dirty="0" smtClean="0">
                <a:solidFill>
                  <a:srgbClr val="FF0000"/>
                </a:solidFill>
              </a:rPr>
              <a:t>Features of New System</a:t>
            </a:r>
            <a:endParaRPr lang="en-US" b="1" dirty="0">
              <a:solidFill>
                <a:srgbClr val="FF0000"/>
              </a:solidFill>
            </a:endParaRPr>
          </a:p>
        </p:txBody>
      </p:sp>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18863639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solidFill>
                  <a:srgbClr val="FF0000"/>
                </a:solidFill>
              </a:rPr>
              <a:t>Modes of generation of E-way bill</a:t>
            </a:r>
          </a:p>
        </p:txBody>
      </p:sp>
      <p:graphicFrame>
        <p:nvGraphicFramePr>
          <p:cNvPr id="3" name="Diagram 2"/>
          <p:cNvGraphicFramePr/>
          <p:nvPr/>
        </p:nvGraphicFramePr>
        <p:xfrm>
          <a:off x="533400" y="1397000"/>
          <a:ext cx="8229600" cy="5083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14792045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IN" altLang="en-US" dirty="0" smtClean="0">
                <a:solidFill>
                  <a:srgbClr val="FF0000"/>
                </a:solidFill>
              </a:rPr>
              <a:t>Officer Activities</a:t>
            </a:r>
          </a:p>
        </p:txBody>
      </p:sp>
      <p:graphicFrame>
        <p:nvGraphicFramePr>
          <p:cNvPr id="3" name="Diagram 2"/>
          <p:cNvGraphicFramePr/>
          <p:nvPr/>
        </p:nvGraphicFramePr>
        <p:xfrm>
          <a:off x="990600" y="1371600"/>
          <a:ext cx="6629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26408388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7280"/>
            <a:ext cx="8229600" cy="5028887"/>
          </a:xfrm>
        </p:spPr>
        <p:txBody>
          <a:bodyPr/>
          <a:lstStyle/>
          <a:p>
            <a:r>
              <a:rPr lang="en-IN" sz="3600" b="1" dirty="0" smtClean="0"/>
              <a:t>Portal</a:t>
            </a:r>
            <a:r>
              <a:rPr lang="en-IN" sz="3600" dirty="0" smtClean="0"/>
              <a:t>: The facility for generation, modification and cancellation of e-way bills is being provided on trial basis on the portal  </a:t>
            </a:r>
            <a:r>
              <a:rPr lang="en-IN" sz="6000" b="1" u="sng" dirty="0" smtClean="0"/>
              <a:t>ewaybill.nic.in</a:t>
            </a:r>
            <a:r>
              <a:rPr lang="en-IN" sz="6000" dirty="0" smtClean="0"/>
              <a:t>. </a:t>
            </a:r>
          </a:p>
          <a:p>
            <a:r>
              <a:rPr lang="en-IN" sz="3600" dirty="0" smtClean="0"/>
              <a:t>Once fully operational, the e-way bill system will start functioning on the portal </a:t>
            </a:r>
            <a:r>
              <a:rPr lang="en-IN" sz="6600" b="1" u="sng" dirty="0" smtClean="0"/>
              <a:t>ewaybillgst.gov.in</a:t>
            </a:r>
            <a:r>
              <a:rPr lang="en-IN" sz="6600" dirty="0" smtClean="0"/>
              <a:t> </a:t>
            </a:r>
          </a:p>
          <a:p>
            <a:endParaRPr lang="en-IN" dirty="0"/>
          </a:p>
        </p:txBody>
      </p:sp>
      <p:sp>
        <p:nvSpPr>
          <p:cNvPr id="3" name="Title 2"/>
          <p:cNvSpPr>
            <a:spLocks noGrp="1"/>
          </p:cNvSpPr>
          <p:nvPr>
            <p:ph type="title"/>
          </p:nvPr>
        </p:nvSpPr>
        <p:spPr/>
        <p:txBody>
          <a:bodyPr/>
          <a:lstStyle/>
          <a:p>
            <a:r>
              <a:rPr lang="en-US" altLang="en-US" sz="3200" dirty="0" smtClean="0">
                <a:solidFill>
                  <a:srgbClr val="FF0000"/>
                </a:solidFill>
              </a:rPr>
              <a:t>How to Start</a:t>
            </a:r>
            <a:endParaRPr lang="en-IN" dirty="0"/>
          </a:p>
        </p:txBody>
      </p:sp>
      <p:sp>
        <p:nvSpPr>
          <p:cNvPr id="4" name="Footer Placeholder 3"/>
          <p:cNvSpPr>
            <a:spLocks noGrp="1"/>
          </p:cNvSpPr>
          <p:nvPr>
            <p:ph type="ftr" sz="quarter" idx="3"/>
          </p:nvPr>
        </p:nvSpPr>
        <p:spPr/>
        <p:txBody>
          <a:bodyPr/>
          <a:lstStyle/>
          <a:p>
            <a:r>
              <a:rPr lang="en-IN" smtClean="0"/>
              <a:t>Jaipur Zone</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087563" y="152400"/>
            <a:ext cx="5611812" cy="814388"/>
          </a:xfrm>
        </p:spPr>
        <p:txBody>
          <a:bodyPr/>
          <a:lstStyle/>
          <a:p>
            <a:r>
              <a:rPr lang="en-US" altLang="en-US" sz="4000" dirty="0" smtClean="0">
                <a:solidFill>
                  <a:srgbClr val="FF0000"/>
                </a:solidFill>
              </a:rPr>
              <a:t>How to Start</a:t>
            </a:r>
          </a:p>
        </p:txBody>
      </p:sp>
      <p:graphicFrame>
        <p:nvGraphicFramePr>
          <p:cNvPr id="3" name="Diagram 2"/>
          <p:cNvGraphicFramePr/>
          <p:nvPr>
            <p:extLst>
              <p:ext uri="{D42A27DB-BD31-4B8C-83A1-F6EECF244321}">
                <p14:modId xmlns:p14="http://schemas.microsoft.com/office/powerpoint/2010/main" val="3648436163"/>
              </p:ext>
            </p:extLst>
          </p:nvPr>
        </p:nvGraphicFramePr>
        <p:xfrm>
          <a:off x="394252" y="1251226"/>
          <a:ext cx="8382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15051409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7054" y="152400"/>
            <a:ext cx="3726873" cy="847366"/>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en-US" b="1" dirty="0" smtClean="0">
                <a:solidFill>
                  <a:schemeClr val="tx1"/>
                </a:solidFill>
              </a:rPr>
              <a:t>In pipeline</a:t>
            </a:r>
            <a:endParaRPr lang="en-US" b="1" dirty="0">
              <a:solidFill>
                <a:schemeClr val="tx1"/>
              </a:solidFill>
            </a:endParaRPr>
          </a:p>
        </p:txBody>
      </p:sp>
      <p:graphicFrame>
        <p:nvGraphicFramePr>
          <p:cNvPr id="3" name="Diagram 2"/>
          <p:cNvGraphicFramePr/>
          <p:nvPr/>
        </p:nvGraphicFramePr>
        <p:xfrm>
          <a:off x="304800" y="1173162"/>
          <a:ext cx="85344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9787029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4800" y="381000"/>
            <a:ext cx="8686800" cy="841375"/>
          </a:xfrm>
        </p:spPr>
        <p:txBody>
          <a:bodyPr/>
          <a:lstStyle/>
          <a:p>
            <a:r>
              <a:rPr lang="en-IN" altLang="en-US" smtClean="0">
                <a:solidFill>
                  <a:srgbClr val="FF0000"/>
                </a:solidFill>
              </a:rPr>
              <a:t>Volume of Transactions</a:t>
            </a:r>
          </a:p>
        </p:txBody>
      </p:sp>
      <p:graphicFrame>
        <p:nvGraphicFramePr>
          <p:cNvPr id="3" name="Content Placeholder 8"/>
          <p:cNvGraphicFramePr>
            <a:graphicFrameLocks/>
          </p:cNvGraphicFramePr>
          <p:nvPr/>
        </p:nvGraphicFramePr>
        <p:xfrm>
          <a:off x="381000" y="1116013"/>
          <a:ext cx="8458200" cy="4979988"/>
        </p:xfrm>
        <a:graphic>
          <a:graphicData uri="http://schemas.openxmlformats.org/drawingml/2006/table">
            <a:tbl>
              <a:tblPr/>
              <a:tblGrid>
                <a:gridCol w="676656">
                  <a:extLst>
                    <a:ext uri="{9D8B030D-6E8A-4147-A177-3AD203B41FA5}">
                      <a16:colId xmlns:a16="http://schemas.microsoft.com/office/drawing/2014/main" xmlns="" val="20000"/>
                    </a:ext>
                  </a:extLst>
                </a:gridCol>
                <a:gridCol w="4251255">
                  <a:extLst>
                    <a:ext uri="{9D8B030D-6E8A-4147-A177-3AD203B41FA5}">
                      <a16:colId xmlns:a16="http://schemas.microsoft.com/office/drawing/2014/main" xmlns="" val="20001"/>
                    </a:ext>
                  </a:extLst>
                </a:gridCol>
                <a:gridCol w="1439032">
                  <a:extLst>
                    <a:ext uri="{9D8B030D-6E8A-4147-A177-3AD203B41FA5}">
                      <a16:colId xmlns:a16="http://schemas.microsoft.com/office/drawing/2014/main" xmlns="" val="20002"/>
                    </a:ext>
                  </a:extLst>
                </a:gridCol>
                <a:gridCol w="2091257">
                  <a:extLst>
                    <a:ext uri="{9D8B030D-6E8A-4147-A177-3AD203B41FA5}">
                      <a16:colId xmlns:a16="http://schemas.microsoft.com/office/drawing/2014/main" xmlns="" val="20003"/>
                    </a:ext>
                  </a:extLst>
                </a:gridCol>
              </a:tblGrid>
              <a:tr h="690814">
                <a:tc>
                  <a:txBody>
                    <a:bodyPr/>
                    <a:lstStyle/>
                    <a:p>
                      <a:pPr algn="ctr">
                        <a:spcAft>
                          <a:spcPts val="600"/>
                        </a:spcAft>
                      </a:pPr>
                      <a:r>
                        <a:rPr lang="en-US" sz="2400" dirty="0" smtClean="0">
                          <a:latin typeface="Cambria"/>
                          <a:ea typeface="Times New Roman"/>
                          <a:cs typeface="Arial"/>
                        </a:rPr>
                        <a:t>No.</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600"/>
                        </a:spcAft>
                      </a:pPr>
                      <a:r>
                        <a:rPr lang="en-US" sz="2400" dirty="0">
                          <a:latin typeface="Cambria"/>
                          <a:ea typeface="Times New Roman"/>
                          <a:cs typeface="Arial"/>
                        </a:rPr>
                        <a:t>Description</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600"/>
                        </a:spcAft>
                      </a:pPr>
                      <a:r>
                        <a:rPr lang="en-US" sz="2400" dirty="0">
                          <a:latin typeface="Cambria"/>
                          <a:ea typeface="Times New Roman"/>
                          <a:cs typeface="Arial"/>
                        </a:rPr>
                        <a:t>Total</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600"/>
                        </a:spcAft>
                      </a:pPr>
                      <a:r>
                        <a:rPr lang="en-US" sz="2400" dirty="0" smtClean="0">
                          <a:latin typeface="Cambria"/>
                          <a:ea typeface="Times New Roman"/>
                          <a:cs typeface="Arial"/>
                        </a:rPr>
                        <a:t>Expected/day</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513611">
                <a:tc>
                  <a:txBody>
                    <a:bodyPr/>
                    <a:lstStyle/>
                    <a:p>
                      <a:pPr algn="ctr">
                        <a:spcAft>
                          <a:spcPts val="600"/>
                        </a:spcAft>
                      </a:pPr>
                      <a:r>
                        <a:rPr lang="en-US" sz="2000" dirty="0">
                          <a:latin typeface="Cambria"/>
                          <a:ea typeface="Times New Roman"/>
                          <a:cs typeface="Arial"/>
                        </a:rPr>
                        <a:t>1</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600"/>
                        </a:spcAft>
                      </a:pPr>
                      <a:r>
                        <a:rPr lang="en-US" sz="2000" dirty="0">
                          <a:latin typeface="Cambria"/>
                          <a:ea typeface="Times New Roman"/>
                          <a:cs typeface="Arial"/>
                        </a:rPr>
                        <a:t>No of Tax payers to login</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Cambria"/>
                          <a:ea typeface="Times New Roman"/>
                          <a:cs typeface="Arial"/>
                        </a:rPr>
                        <a:t>1 crore</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2000" dirty="0">
                          <a:latin typeface="Cambria"/>
                          <a:ea typeface="Times New Roman"/>
                          <a:cs typeface="Arial"/>
                        </a:rPr>
                        <a:t>       </a:t>
                      </a:r>
                      <a:r>
                        <a:rPr lang="en-US" sz="2000" dirty="0" smtClean="0">
                          <a:latin typeface="Cambria"/>
                          <a:ea typeface="Times New Roman"/>
                          <a:cs typeface="Arial"/>
                        </a:rPr>
                        <a:t>20 </a:t>
                      </a:r>
                      <a:r>
                        <a:rPr lang="en-US" sz="2000" dirty="0">
                          <a:latin typeface="Cambria"/>
                          <a:ea typeface="Times New Roman"/>
                          <a:cs typeface="Arial"/>
                        </a:rPr>
                        <a:t>Lakhs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13611">
                <a:tc>
                  <a:txBody>
                    <a:bodyPr/>
                    <a:lstStyle/>
                    <a:p>
                      <a:pPr algn="ctr">
                        <a:spcAft>
                          <a:spcPts val="600"/>
                        </a:spcAft>
                      </a:pPr>
                      <a:r>
                        <a:rPr lang="en-US" sz="2000" dirty="0">
                          <a:latin typeface="Cambria"/>
                          <a:ea typeface="Times New Roman"/>
                          <a:cs typeface="Arial"/>
                        </a:rPr>
                        <a:t>2</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600"/>
                        </a:spcAft>
                      </a:pPr>
                      <a:r>
                        <a:rPr lang="en-US" sz="2000" dirty="0">
                          <a:latin typeface="Cambria"/>
                          <a:ea typeface="Times New Roman"/>
                          <a:cs typeface="Arial"/>
                        </a:rPr>
                        <a:t>No of  Transporters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Cambria"/>
                          <a:ea typeface="Times New Roman"/>
                          <a:cs typeface="Arial"/>
                        </a:rPr>
                        <a:t>2  Lakhs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Cambria"/>
                          <a:ea typeface="Times New Roman"/>
                          <a:cs typeface="Arial"/>
                        </a:rPr>
                        <a:t>2 Lakhs</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13611">
                <a:tc>
                  <a:txBody>
                    <a:bodyPr/>
                    <a:lstStyle/>
                    <a:p>
                      <a:pPr algn="ctr">
                        <a:spcAft>
                          <a:spcPts val="600"/>
                        </a:spcAft>
                      </a:pPr>
                      <a:r>
                        <a:rPr lang="en-US" sz="2000" dirty="0">
                          <a:latin typeface="Cambria"/>
                          <a:ea typeface="Times New Roman"/>
                          <a:cs typeface="Arial"/>
                        </a:rPr>
                        <a:t>3</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600"/>
                        </a:spcAft>
                      </a:pPr>
                      <a:r>
                        <a:rPr lang="en-US" sz="2000">
                          <a:latin typeface="Cambria"/>
                          <a:ea typeface="Times New Roman"/>
                          <a:cs typeface="Arial"/>
                        </a:rPr>
                        <a:t>No of GST Officers</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Cambria"/>
                          <a:ea typeface="Times New Roman"/>
                          <a:cs typeface="Arial"/>
                        </a:rPr>
                        <a:t>30,000</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Cambria"/>
                          <a:ea typeface="Times New Roman"/>
                          <a:cs typeface="Arial"/>
                        </a:rPr>
                        <a:t>8,000 – 10,000</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3611">
                <a:tc>
                  <a:txBody>
                    <a:bodyPr/>
                    <a:lstStyle/>
                    <a:p>
                      <a:pPr algn="ctr">
                        <a:spcAft>
                          <a:spcPts val="600"/>
                        </a:spcAft>
                      </a:pPr>
                      <a:r>
                        <a:rPr lang="en-US" sz="2000" dirty="0">
                          <a:latin typeface="Cambria"/>
                          <a:ea typeface="Times New Roman"/>
                          <a:cs typeface="Arial"/>
                        </a:rPr>
                        <a:t>4</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600"/>
                        </a:spcAft>
                      </a:pPr>
                      <a:r>
                        <a:rPr lang="en-US" sz="2000">
                          <a:latin typeface="Cambria"/>
                          <a:ea typeface="Times New Roman"/>
                          <a:cs typeface="Arial"/>
                        </a:rPr>
                        <a:t>No of e-waybill generation</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Cambria"/>
                          <a:ea typeface="Times New Roman"/>
                          <a:cs typeface="Arial"/>
                        </a:rPr>
                        <a:t>NA</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Cambria"/>
                          <a:ea typeface="Times New Roman"/>
                          <a:cs typeface="Arial"/>
                        </a:rPr>
                        <a:t>40 – 50 lakhs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44910">
                <a:tc>
                  <a:txBody>
                    <a:bodyPr/>
                    <a:lstStyle/>
                    <a:p>
                      <a:pPr algn="ctr">
                        <a:spcAft>
                          <a:spcPts val="600"/>
                        </a:spcAft>
                      </a:pPr>
                      <a:r>
                        <a:rPr lang="en-US" sz="2000" dirty="0">
                          <a:latin typeface="Cambria"/>
                          <a:ea typeface="Times New Roman"/>
                          <a:cs typeface="Arial"/>
                        </a:rPr>
                        <a:t>5</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600"/>
                        </a:spcAft>
                      </a:pPr>
                      <a:r>
                        <a:rPr lang="en-US" sz="2000" dirty="0">
                          <a:latin typeface="Cambria"/>
                          <a:ea typeface="Times New Roman"/>
                          <a:cs typeface="Arial"/>
                        </a:rPr>
                        <a:t>No of e-waybill updating with Vehicle No.</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Cambria"/>
                          <a:ea typeface="Times New Roman"/>
                          <a:cs typeface="Arial"/>
                        </a:rPr>
                        <a:t>NA</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Cambria"/>
                          <a:ea typeface="Times New Roman"/>
                          <a:cs typeface="Arial"/>
                        </a:rPr>
                        <a:t>10 – 15 Lakhs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44910">
                <a:tc>
                  <a:txBody>
                    <a:bodyPr/>
                    <a:lstStyle/>
                    <a:p>
                      <a:pPr algn="ctr">
                        <a:spcAft>
                          <a:spcPts val="600"/>
                        </a:spcAft>
                      </a:pPr>
                      <a:r>
                        <a:rPr lang="en-US" sz="2000" dirty="0">
                          <a:latin typeface="Cambria"/>
                          <a:ea typeface="Times New Roman"/>
                          <a:cs typeface="Arial"/>
                        </a:rPr>
                        <a:t>6</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600"/>
                        </a:spcAft>
                      </a:pPr>
                      <a:r>
                        <a:rPr lang="en-US" sz="2000">
                          <a:latin typeface="Cambria"/>
                          <a:ea typeface="Times New Roman"/>
                          <a:cs typeface="Arial"/>
                        </a:rPr>
                        <a:t>No of e-waybill verification by Officers</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Cambria"/>
                          <a:ea typeface="Times New Roman"/>
                          <a:cs typeface="Arial"/>
                        </a:rPr>
                        <a:t>NA</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Cambria"/>
                          <a:ea typeface="Times New Roman"/>
                          <a:cs typeface="Arial"/>
                        </a:rPr>
                        <a:t>5 – 8 Lakhs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744910">
                <a:tc>
                  <a:txBody>
                    <a:bodyPr/>
                    <a:lstStyle/>
                    <a:p>
                      <a:pPr algn="ctr">
                        <a:spcAft>
                          <a:spcPts val="600"/>
                        </a:spcAft>
                      </a:pPr>
                      <a:r>
                        <a:rPr lang="en-US" sz="2000" dirty="0">
                          <a:latin typeface="Cambria"/>
                          <a:ea typeface="Times New Roman"/>
                          <a:cs typeface="Arial"/>
                        </a:rPr>
                        <a:t>7</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600"/>
                        </a:spcAft>
                      </a:pPr>
                      <a:r>
                        <a:rPr lang="en-US" sz="2000" dirty="0">
                          <a:latin typeface="Cambria"/>
                          <a:ea typeface="Times New Roman"/>
                          <a:cs typeface="Arial"/>
                        </a:rPr>
                        <a:t>No of e-waybill </a:t>
                      </a:r>
                      <a:r>
                        <a:rPr lang="en-US" sz="2000" dirty="0" smtClean="0">
                          <a:latin typeface="Cambria"/>
                          <a:ea typeface="Times New Roman"/>
                          <a:cs typeface="Arial"/>
                        </a:rPr>
                        <a:t>acceptance/rejection </a:t>
                      </a:r>
                      <a:r>
                        <a:rPr lang="en-US" sz="2000" dirty="0">
                          <a:latin typeface="Cambria"/>
                          <a:ea typeface="Times New Roman"/>
                          <a:cs typeface="Arial"/>
                        </a:rPr>
                        <a:t>by recipients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Cambria"/>
                          <a:ea typeface="Times New Roman"/>
                          <a:cs typeface="Arial"/>
                        </a:rPr>
                        <a:t>NA</a:t>
                      </a:r>
                      <a:endParaRPr lang="en-IN" sz="2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Cambria"/>
                          <a:ea typeface="Times New Roman"/>
                          <a:cs typeface="Arial"/>
                        </a:rPr>
                        <a:t>25 - 30 Lakhs</a:t>
                      </a:r>
                      <a:endParaRPr lang="en-IN" sz="2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19944994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323975"/>
            <a:ext cx="7883525"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38413" y="217488"/>
            <a:ext cx="4776787" cy="954087"/>
          </a:xfrm>
          <a:prstGeom prst="rect">
            <a:avLst/>
          </a:prstGeom>
          <a:solidFill>
            <a:schemeClr val="bg1">
              <a:lumMod val="95000"/>
            </a:schemeClr>
          </a:solidFill>
        </p:spPr>
        <p:txBody>
          <a:bodyPr>
            <a:spAutoFit/>
          </a:bodyPr>
          <a:lstStyle/>
          <a:p>
            <a:pPr algn="ctr" fontAlgn="auto">
              <a:spcBef>
                <a:spcPts val="0"/>
              </a:spcBef>
              <a:spcAft>
                <a:spcPts val="0"/>
              </a:spcAft>
              <a:defRPr/>
            </a:pPr>
            <a:r>
              <a:rPr lang="en-US" sz="2800" b="1" dirty="0">
                <a:solidFill>
                  <a:srgbClr val="C00000"/>
                </a:solidFill>
                <a:latin typeface="Algerian" pitchFamily="82" charset="0"/>
                <a:cs typeface="+mn-cs"/>
              </a:rPr>
              <a:t>E-WAY BILL SYSTEM -</a:t>
            </a:r>
          </a:p>
          <a:p>
            <a:pPr algn="ctr" fontAlgn="auto">
              <a:spcBef>
                <a:spcPts val="0"/>
              </a:spcBef>
              <a:spcAft>
                <a:spcPts val="0"/>
              </a:spcAft>
              <a:defRPr/>
            </a:pPr>
            <a:r>
              <a:rPr lang="en-US" sz="2800" b="1" dirty="0">
                <a:solidFill>
                  <a:srgbClr val="0000FF"/>
                </a:solidFill>
                <a:latin typeface="Algerian" pitchFamily="82" charset="0"/>
                <a:cs typeface="+mn-cs"/>
              </a:rPr>
              <a:t>SMS Mode</a:t>
            </a:r>
          </a:p>
        </p:txBody>
      </p:sp>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36858606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5888"/>
            <a:ext cx="5762625" cy="1027112"/>
          </a:xfrm>
          <a:solidFill>
            <a:schemeClr val="bg1"/>
          </a:solidFill>
          <a:ln>
            <a:solidFill>
              <a:schemeClr val="bg1"/>
            </a:solidFill>
          </a:ln>
        </p:spPr>
        <p:txBody>
          <a:bodyPr rtlCol="0">
            <a:normAutofit/>
          </a:bodyPr>
          <a:lstStyle/>
          <a:p>
            <a:pPr fontAlgn="auto">
              <a:spcAft>
                <a:spcPts val="0"/>
              </a:spcAft>
              <a:defRPr/>
            </a:pPr>
            <a:r>
              <a:rPr lang="en-IN" sz="3600" b="0" dirty="0" smtClean="0">
                <a:solidFill>
                  <a:schemeClr val="tx1"/>
                </a:solidFill>
                <a:effectLst>
                  <a:outerShdw blurRad="38100" dist="38100" dir="2700000" algn="tl">
                    <a:srgbClr val="000000">
                      <a:alpha val="43137"/>
                    </a:srgbClr>
                  </a:outerShdw>
                </a:effectLst>
              </a:rPr>
              <a:t>SMS based E-way bill </a:t>
            </a:r>
            <a:endParaRPr lang="en-IN" sz="3600" b="0"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433388" y="1179513"/>
            <a:ext cx="8710612" cy="3416320"/>
          </a:xfrm>
          <a:prstGeom prst="rect">
            <a:avLst/>
          </a:prstGeom>
          <a:noFill/>
        </p:spPr>
        <p:txBody>
          <a:bodyPr>
            <a:spAutoFit/>
          </a:bodyPr>
          <a:lstStyle/>
          <a:p>
            <a:pPr fontAlgn="auto">
              <a:spcBef>
                <a:spcPts val="0"/>
              </a:spcBef>
              <a:spcAft>
                <a:spcPts val="0"/>
              </a:spcAft>
              <a:defRPr/>
            </a:pPr>
            <a:r>
              <a:rPr lang="en-US" sz="2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Operations</a:t>
            </a:r>
          </a:p>
          <a:p>
            <a:pPr marL="285750" indent="-285750" fontAlgn="auto">
              <a:spcBef>
                <a:spcPts val="0"/>
              </a:spcBef>
              <a:spcAft>
                <a:spcPts val="0"/>
              </a:spcAft>
              <a:buFont typeface="Arial" panose="020B0604020202020204" pitchFamily="34" charset="0"/>
              <a:buChar char="•"/>
              <a:defRPr/>
            </a:pPr>
            <a:r>
              <a:rPr lang="en-US" sz="2400" i="1" dirty="0">
                <a:latin typeface="Calibri" panose="020F0502020204030204" pitchFamily="34" charset="0"/>
                <a:cs typeface="Calibri" panose="020F0502020204030204" pitchFamily="34" charset="0"/>
              </a:rPr>
              <a:t>Generate the E-Way Bill</a:t>
            </a:r>
            <a:endParaRPr lang="en-IN" sz="2400" i="1" dirty="0">
              <a:latin typeface="Calibri" panose="020F0502020204030204" pitchFamily="34" charset="0"/>
              <a:cs typeface="Calibri" panose="020F0502020204030204" pitchFamily="34" charset="0"/>
            </a:endParaRPr>
          </a:p>
          <a:p>
            <a:pPr marL="285750" indent="-285750" fontAlgn="auto">
              <a:spcBef>
                <a:spcPts val="0"/>
              </a:spcBef>
              <a:spcAft>
                <a:spcPts val="0"/>
              </a:spcAft>
              <a:buFont typeface="Arial" panose="020B0604020202020204" pitchFamily="34" charset="0"/>
              <a:buChar char="•"/>
              <a:defRPr/>
            </a:pPr>
            <a:r>
              <a:rPr lang="en-US" sz="2400" i="1" dirty="0">
                <a:latin typeface="Calibri" panose="020F0502020204030204" pitchFamily="34" charset="0"/>
                <a:cs typeface="Calibri" panose="020F0502020204030204" pitchFamily="34" charset="0"/>
              </a:rPr>
              <a:t>Update the Vehicle details</a:t>
            </a:r>
            <a:endParaRPr lang="en-IN" sz="2400" i="1" dirty="0">
              <a:latin typeface="Calibri" panose="020F0502020204030204" pitchFamily="34" charset="0"/>
              <a:cs typeface="Calibri" panose="020F0502020204030204" pitchFamily="34" charset="0"/>
            </a:endParaRPr>
          </a:p>
          <a:p>
            <a:pPr marL="285750" indent="-285750" fontAlgn="auto">
              <a:spcBef>
                <a:spcPts val="0"/>
              </a:spcBef>
              <a:spcAft>
                <a:spcPts val="0"/>
              </a:spcAft>
              <a:buFont typeface="Arial" panose="020B0604020202020204" pitchFamily="34" charset="0"/>
              <a:buChar char="•"/>
              <a:defRPr/>
            </a:pPr>
            <a:r>
              <a:rPr lang="en-US" sz="2400" i="1" dirty="0">
                <a:latin typeface="Calibri" panose="020F0502020204030204" pitchFamily="34" charset="0"/>
                <a:cs typeface="Calibri" panose="020F0502020204030204" pitchFamily="34" charset="0"/>
              </a:rPr>
              <a:t>Cancel the E-Way Bill</a:t>
            </a:r>
            <a:endParaRPr lang="en-IN" sz="2400" i="1" dirty="0">
              <a:latin typeface="Calibri" panose="020F0502020204030204" pitchFamily="34" charset="0"/>
              <a:cs typeface="Calibri" panose="020F0502020204030204" pitchFamily="34" charset="0"/>
            </a:endParaRPr>
          </a:p>
          <a:p>
            <a:pPr fontAlgn="auto">
              <a:spcBef>
                <a:spcPts val="0"/>
              </a:spcBef>
              <a:spcAft>
                <a:spcPts val="0"/>
              </a:spcAft>
              <a:defRPr/>
            </a:pPr>
            <a:endParaRPr lang="en-IN" sz="2400" dirty="0">
              <a:latin typeface="Calibri" panose="020F0502020204030204" pitchFamily="34" charset="0"/>
              <a:cs typeface="Calibri" panose="020F0502020204030204" pitchFamily="34" charset="0"/>
            </a:endParaRPr>
          </a:p>
          <a:p>
            <a:pPr fontAlgn="auto">
              <a:spcBef>
                <a:spcPts val="0"/>
              </a:spcBef>
              <a:spcAft>
                <a:spcPts val="0"/>
              </a:spcAft>
              <a:defRPr/>
            </a:pPr>
            <a:endParaRPr lang="en-IN" sz="2400" dirty="0">
              <a:latin typeface="Calibri" panose="020F0502020204030204" pitchFamily="34" charset="0"/>
              <a:cs typeface="Calibri" panose="020F0502020204030204" pitchFamily="34" charset="0"/>
            </a:endParaRPr>
          </a:p>
          <a:p>
            <a:pPr fontAlgn="auto">
              <a:spcBef>
                <a:spcPts val="0"/>
              </a:spcBef>
              <a:spcAft>
                <a:spcPts val="0"/>
              </a:spcAft>
              <a:defRPr/>
            </a:pPr>
            <a:r>
              <a:rPr lang="en-US" sz="2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a:t>
            </a:r>
          </a:p>
          <a:p>
            <a:pPr marL="355600" indent="-355600" algn="just" fontAlgn="auto">
              <a:spcBef>
                <a:spcPts val="0"/>
              </a:spcBef>
              <a:spcAft>
                <a:spcPts val="0"/>
              </a:spcAft>
              <a:buFont typeface="Arial" panose="020B0604020202020204" pitchFamily="34" charset="0"/>
              <a:buChar char="•"/>
              <a:defRPr/>
            </a:pPr>
            <a:r>
              <a:rPr lang="en-US" sz="2400" i="1" dirty="0">
                <a:latin typeface="Calibri" panose="020F0502020204030204" pitchFamily="34" charset="0"/>
                <a:cs typeface="Calibri" panose="020F0502020204030204" pitchFamily="34" charset="0"/>
              </a:rPr>
              <a:t>Registering the mobile number with the GSTIN on the EWB system</a:t>
            </a:r>
          </a:p>
          <a:p>
            <a:pPr fontAlgn="auto">
              <a:spcBef>
                <a:spcPts val="0"/>
              </a:spcBef>
              <a:spcAft>
                <a:spcPts val="0"/>
              </a:spcAft>
              <a:defRPr/>
            </a:pPr>
            <a:endParaRPr lang="en-IN" sz="2400" dirty="0">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42678975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866775" y="4094163"/>
            <a:ext cx="7972425" cy="914400"/>
          </a:xfrm>
          <a:custGeom>
            <a:avLst/>
            <a:gdLst>
              <a:gd name="connsiteX0" fmla="*/ 85393 w 512345"/>
              <a:gd name="connsiteY0" fmla="*/ 0 h 8058843"/>
              <a:gd name="connsiteX1" fmla="*/ 426952 w 512345"/>
              <a:gd name="connsiteY1" fmla="*/ 0 h 8058843"/>
              <a:gd name="connsiteX2" fmla="*/ 487334 w 512345"/>
              <a:gd name="connsiteY2" fmla="*/ 25011 h 8058843"/>
              <a:gd name="connsiteX3" fmla="*/ 512345 w 512345"/>
              <a:gd name="connsiteY3" fmla="*/ 85393 h 8058843"/>
              <a:gd name="connsiteX4" fmla="*/ 512345 w 512345"/>
              <a:gd name="connsiteY4" fmla="*/ 8058843 h 8058843"/>
              <a:gd name="connsiteX5" fmla="*/ 512345 w 512345"/>
              <a:gd name="connsiteY5" fmla="*/ 8058843 h 8058843"/>
              <a:gd name="connsiteX6" fmla="*/ 512345 w 512345"/>
              <a:gd name="connsiteY6" fmla="*/ 8058843 h 8058843"/>
              <a:gd name="connsiteX7" fmla="*/ 0 w 512345"/>
              <a:gd name="connsiteY7" fmla="*/ 8058843 h 8058843"/>
              <a:gd name="connsiteX8" fmla="*/ 0 w 512345"/>
              <a:gd name="connsiteY8" fmla="*/ 8058843 h 8058843"/>
              <a:gd name="connsiteX9" fmla="*/ 0 w 512345"/>
              <a:gd name="connsiteY9" fmla="*/ 8058843 h 8058843"/>
              <a:gd name="connsiteX10" fmla="*/ 0 w 512345"/>
              <a:gd name="connsiteY10" fmla="*/ 85393 h 8058843"/>
              <a:gd name="connsiteX11" fmla="*/ 25011 w 512345"/>
              <a:gd name="connsiteY11" fmla="*/ 25011 h 8058843"/>
              <a:gd name="connsiteX12" fmla="*/ 85393 w 512345"/>
              <a:gd name="connsiteY12" fmla="*/ 0 h 80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45" h="8058843">
                <a:moveTo>
                  <a:pt x="512345" y="1343175"/>
                </a:moveTo>
                <a:lnTo>
                  <a:pt x="512345" y="6715668"/>
                </a:lnTo>
                <a:cubicBezTo>
                  <a:pt x="512345" y="7071906"/>
                  <a:pt x="511773" y="7413547"/>
                  <a:pt x="510755" y="7665437"/>
                </a:cubicBezTo>
                <a:cubicBezTo>
                  <a:pt x="509737" y="7917326"/>
                  <a:pt x="508356" y="8058843"/>
                  <a:pt x="506916" y="8058843"/>
                </a:cubicBezTo>
                <a:lnTo>
                  <a:pt x="0" y="8058843"/>
                </a:lnTo>
                <a:lnTo>
                  <a:pt x="0" y="8058843"/>
                </a:lnTo>
                <a:lnTo>
                  <a:pt x="0" y="8058843"/>
                </a:lnTo>
                <a:lnTo>
                  <a:pt x="0" y="0"/>
                </a:lnTo>
                <a:lnTo>
                  <a:pt x="0" y="0"/>
                </a:lnTo>
                <a:lnTo>
                  <a:pt x="0" y="0"/>
                </a:lnTo>
                <a:lnTo>
                  <a:pt x="506916" y="0"/>
                </a:lnTo>
                <a:cubicBezTo>
                  <a:pt x="508356" y="0"/>
                  <a:pt x="509737" y="141517"/>
                  <a:pt x="510755" y="393406"/>
                </a:cubicBezTo>
                <a:cubicBezTo>
                  <a:pt x="511773" y="645296"/>
                  <a:pt x="512345" y="986937"/>
                  <a:pt x="512345" y="1343175"/>
                </a:cubicBezTo>
                <a:close/>
              </a:path>
            </a:pathLst>
          </a:cu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7585" tIns="45344" rIns="45344" bIns="45345" spcCol="1270" anchor="ctr"/>
          <a:lstStyle/>
          <a:p>
            <a:pPr marL="0" lvl="1" algn="just" fontAlgn="auto">
              <a:spcAft>
                <a:spcPts val="0"/>
              </a:spcAft>
              <a:defRPr/>
            </a:pPr>
            <a:r>
              <a:rPr lang="en-US" sz="2000" b="1" dirty="0">
                <a:solidFill>
                  <a:srgbClr val="6600CC"/>
                </a:solidFill>
              </a:rPr>
              <a:t>A Government given Document for Movement of Goods One Nation-One Tax and One Document for movement across the states.</a:t>
            </a:r>
            <a:endParaRPr lang="en-US" sz="2400" b="1" dirty="0">
              <a:solidFill>
                <a:srgbClr val="6600CC"/>
              </a:solidFill>
            </a:endParaRPr>
          </a:p>
        </p:txBody>
      </p:sp>
      <p:sp>
        <p:nvSpPr>
          <p:cNvPr id="11" name="Freeform 10"/>
          <p:cNvSpPr/>
          <p:nvPr/>
        </p:nvSpPr>
        <p:spPr>
          <a:xfrm>
            <a:off x="871538" y="2827338"/>
            <a:ext cx="7942262" cy="1016000"/>
          </a:xfrm>
          <a:custGeom>
            <a:avLst/>
            <a:gdLst>
              <a:gd name="connsiteX0" fmla="*/ 85393 w 512345"/>
              <a:gd name="connsiteY0" fmla="*/ 0 h 8058843"/>
              <a:gd name="connsiteX1" fmla="*/ 426952 w 512345"/>
              <a:gd name="connsiteY1" fmla="*/ 0 h 8058843"/>
              <a:gd name="connsiteX2" fmla="*/ 487334 w 512345"/>
              <a:gd name="connsiteY2" fmla="*/ 25011 h 8058843"/>
              <a:gd name="connsiteX3" fmla="*/ 512345 w 512345"/>
              <a:gd name="connsiteY3" fmla="*/ 85393 h 8058843"/>
              <a:gd name="connsiteX4" fmla="*/ 512345 w 512345"/>
              <a:gd name="connsiteY4" fmla="*/ 8058843 h 8058843"/>
              <a:gd name="connsiteX5" fmla="*/ 512345 w 512345"/>
              <a:gd name="connsiteY5" fmla="*/ 8058843 h 8058843"/>
              <a:gd name="connsiteX6" fmla="*/ 512345 w 512345"/>
              <a:gd name="connsiteY6" fmla="*/ 8058843 h 8058843"/>
              <a:gd name="connsiteX7" fmla="*/ 0 w 512345"/>
              <a:gd name="connsiteY7" fmla="*/ 8058843 h 8058843"/>
              <a:gd name="connsiteX8" fmla="*/ 0 w 512345"/>
              <a:gd name="connsiteY8" fmla="*/ 8058843 h 8058843"/>
              <a:gd name="connsiteX9" fmla="*/ 0 w 512345"/>
              <a:gd name="connsiteY9" fmla="*/ 8058843 h 8058843"/>
              <a:gd name="connsiteX10" fmla="*/ 0 w 512345"/>
              <a:gd name="connsiteY10" fmla="*/ 85393 h 8058843"/>
              <a:gd name="connsiteX11" fmla="*/ 25011 w 512345"/>
              <a:gd name="connsiteY11" fmla="*/ 25011 h 8058843"/>
              <a:gd name="connsiteX12" fmla="*/ 85393 w 512345"/>
              <a:gd name="connsiteY12" fmla="*/ 0 h 80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45" h="8058843">
                <a:moveTo>
                  <a:pt x="512345" y="1343175"/>
                </a:moveTo>
                <a:lnTo>
                  <a:pt x="512345" y="6715668"/>
                </a:lnTo>
                <a:cubicBezTo>
                  <a:pt x="512345" y="7071906"/>
                  <a:pt x="511773" y="7413547"/>
                  <a:pt x="510755" y="7665437"/>
                </a:cubicBezTo>
                <a:cubicBezTo>
                  <a:pt x="509737" y="7917326"/>
                  <a:pt x="508356" y="8058843"/>
                  <a:pt x="506916" y="8058843"/>
                </a:cubicBezTo>
                <a:lnTo>
                  <a:pt x="0" y="8058843"/>
                </a:lnTo>
                <a:lnTo>
                  <a:pt x="0" y="8058843"/>
                </a:lnTo>
                <a:lnTo>
                  <a:pt x="0" y="8058843"/>
                </a:lnTo>
                <a:lnTo>
                  <a:pt x="0" y="0"/>
                </a:lnTo>
                <a:lnTo>
                  <a:pt x="0" y="0"/>
                </a:lnTo>
                <a:lnTo>
                  <a:pt x="0" y="0"/>
                </a:lnTo>
                <a:lnTo>
                  <a:pt x="506916" y="0"/>
                </a:lnTo>
                <a:cubicBezTo>
                  <a:pt x="508356" y="0"/>
                  <a:pt x="509737" y="141517"/>
                  <a:pt x="510755" y="393406"/>
                </a:cubicBezTo>
                <a:cubicBezTo>
                  <a:pt x="511773" y="645296"/>
                  <a:pt x="512345" y="986937"/>
                  <a:pt x="512345" y="1343175"/>
                </a:cubicBezTo>
                <a:close/>
              </a:path>
            </a:pathLst>
          </a:custGeom>
          <a:solidFill>
            <a:schemeClr val="accent2">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7585" tIns="45331" rIns="45330" bIns="45331" spcCol="1270" anchor="ctr"/>
          <a:lstStyle/>
          <a:p>
            <a:pPr marL="0" lvl="1" algn="just" fontAlgn="auto">
              <a:spcAft>
                <a:spcPts val="0"/>
              </a:spcAft>
              <a:defRPr/>
            </a:pPr>
            <a:r>
              <a:rPr lang="en-US" altLang="en-US" sz="2000" b="1" dirty="0">
                <a:cs typeface="Andalus" panose="02020603050405020304" pitchFamily="18" charset="-78"/>
              </a:rPr>
              <a:t>A Game Changer in GST system as it Streamlines transport system, Standardize the Business process and improves compliance mechanism resulting in improved revenue collections</a:t>
            </a:r>
            <a:endParaRPr lang="en-US" sz="2000" b="1" dirty="0">
              <a:solidFill>
                <a:srgbClr val="C00000"/>
              </a:solidFill>
            </a:endParaRPr>
          </a:p>
        </p:txBody>
      </p:sp>
      <p:sp>
        <p:nvSpPr>
          <p:cNvPr id="10" name="Freeform 9"/>
          <p:cNvSpPr/>
          <p:nvPr/>
        </p:nvSpPr>
        <p:spPr>
          <a:xfrm>
            <a:off x="161925" y="2827338"/>
            <a:ext cx="552450" cy="866775"/>
          </a:xfrm>
          <a:custGeom>
            <a:avLst/>
            <a:gdLst>
              <a:gd name="connsiteX0" fmla="*/ 0 w 788223"/>
              <a:gd name="connsiteY0" fmla="*/ 0 h 551756"/>
              <a:gd name="connsiteX1" fmla="*/ 512345 w 788223"/>
              <a:gd name="connsiteY1" fmla="*/ 0 h 551756"/>
              <a:gd name="connsiteX2" fmla="*/ 788223 w 788223"/>
              <a:gd name="connsiteY2" fmla="*/ 275878 h 551756"/>
              <a:gd name="connsiteX3" fmla="*/ 512345 w 788223"/>
              <a:gd name="connsiteY3" fmla="*/ 551756 h 551756"/>
              <a:gd name="connsiteX4" fmla="*/ 0 w 788223"/>
              <a:gd name="connsiteY4" fmla="*/ 551756 h 551756"/>
              <a:gd name="connsiteX5" fmla="*/ 275878 w 788223"/>
              <a:gd name="connsiteY5" fmla="*/ 275878 h 551756"/>
              <a:gd name="connsiteX6" fmla="*/ 0 w 788223"/>
              <a:gd name="connsiteY6" fmla="*/ 0 h 5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23" h="551756">
                <a:moveTo>
                  <a:pt x="788222" y="0"/>
                </a:moveTo>
                <a:lnTo>
                  <a:pt x="788222" y="358641"/>
                </a:lnTo>
                <a:lnTo>
                  <a:pt x="394112" y="551756"/>
                </a:lnTo>
                <a:lnTo>
                  <a:pt x="1" y="358641"/>
                </a:lnTo>
                <a:lnTo>
                  <a:pt x="1" y="0"/>
                </a:lnTo>
                <a:lnTo>
                  <a:pt x="394112" y="193115"/>
                </a:lnTo>
                <a:lnTo>
                  <a:pt x="788222" y="0"/>
                </a:lnTo>
                <a:close/>
              </a:path>
            </a:pathLst>
          </a:custGeom>
          <a:solidFill>
            <a:schemeClr val="accent2">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161" tIns="286038" rIns="10160" bIns="286039" spcCol="1270" anchor="ctr"/>
          <a:lstStyle/>
          <a:p>
            <a:pPr algn="ctr" defTabSz="711200" fontAlgn="auto">
              <a:lnSpc>
                <a:spcPct val="90000"/>
              </a:lnSpc>
              <a:spcAft>
                <a:spcPct val="35000"/>
              </a:spcAft>
              <a:defRPr/>
            </a:pPr>
            <a:r>
              <a:rPr lang="en-US" sz="1600" dirty="0">
                <a:solidFill>
                  <a:srgbClr val="FFC000"/>
                </a:solidFill>
              </a:rPr>
              <a:t> </a:t>
            </a:r>
          </a:p>
        </p:txBody>
      </p:sp>
      <p:sp>
        <p:nvSpPr>
          <p:cNvPr id="12" name="Freeform 11"/>
          <p:cNvSpPr/>
          <p:nvPr/>
        </p:nvSpPr>
        <p:spPr>
          <a:xfrm>
            <a:off x="158750" y="4094163"/>
            <a:ext cx="520700" cy="914400"/>
          </a:xfrm>
          <a:custGeom>
            <a:avLst/>
            <a:gdLst>
              <a:gd name="connsiteX0" fmla="*/ 0 w 788223"/>
              <a:gd name="connsiteY0" fmla="*/ 0 h 551756"/>
              <a:gd name="connsiteX1" fmla="*/ 512345 w 788223"/>
              <a:gd name="connsiteY1" fmla="*/ 0 h 551756"/>
              <a:gd name="connsiteX2" fmla="*/ 788223 w 788223"/>
              <a:gd name="connsiteY2" fmla="*/ 275878 h 551756"/>
              <a:gd name="connsiteX3" fmla="*/ 512345 w 788223"/>
              <a:gd name="connsiteY3" fmla="*/ 551756 h 551756"/>
              <a:gd name="connsiteX4" fmla="*/ 0 w 788223"/>
              <a:gd name="connsiteY4" fmla="*/ 551756 h 551756"/>
              <a:gd name="connsiteX5" fmla="*/ 275878 w 788223"/>
              <a:gd name="connsiteY5" fmla="*/ 275878 h 551756"/>
              <a:gd name="connsiteX6" fmla="*/ 0 w 788223"/>
              <a:gd name="connsiteY6" fmla="*/ 0 h 5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23" h="551756">
                <a:moveTo>
                  <a:pt x="788222" y="0"/>
                </a:moveTo>
                <a:lnTo>
                  <a:pt x="788222" y="358641"/>
                </a:lnTo>
                <a:lnTo>
                  <a:pt x="394112" y="551756"/>
                </a:lnTo>
                <a:lnTo>
                  <a:pt x="1" y="358641"/>
                </a:lnTo>
                <a:lnTo>
                  <a:pt x="1" y="0"/>
                </a:lnTo>
                <a:lnTo>
                  <a:pt x="394112" y="193115"/>
                </a:lnTo>
                <a:lnTo>
                  <a:pt x="78822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26" tIns="285403" rIns="9525" bIns="285404" spcCol="1270" anchor="ctr"/>
          <a:lstStyle/>
          <a:p>
            <a:pPr algn="ctr" defTabSz="666750" fontAlgn="auto">
              <a:lnSpc>
                <a:spcPct val="90000"/>
              </a:lnSpc>
              <a:spcAft>
                <a:spcPct val="35000"/>
              </a:spcAft>
              <a:defRPr/>
            </a:pPr>
            <a:r>
              <a:rPr lang="en-US" sz="1500" dirty="0"/>
              <a:t> </a:t>
            </a:r>
          </a:p>
        </p:txBody>
      </p:sp>
      <p:sp>
        <p:nvSpPr>
          <p:cNvPr id="22" name="Title 1"/>
          <p:cNvSpPr>
            <a:spLocks noGrp="1"/>
          </p:cNvSpPr>
          <p:nvPr>
            <p:ph type="title"/>
          </p:nvPr>
        </p:nvSpPr>
        <p:spPr>
          <a:xfrm>
            <a:off x="2371725" y="146050"/>
            <a:ext cx="5461000" cy="768350"/>
          </a:xfrm>
          <a:solidFill>
            <a:schemeClr val="bg1"/>
          </a:solidFill>
          <a:ln w="28575">
            <a:solidFill>
              <a:schemeClr val="bg1"/>
            </a:solidFill>
          </a:ln>
        </p:spPr>
        <p:txBody>
          <a:bodyPr/>
          <a:lstStyle/>
          <a:p>
            <a:pPr fontAlgn="auto">
              <a:lnSpc>
                <a:spcPts val="3000"/>
              </a:lnSpc>
              <a:spcAft>
                <a:spcPts val="0"/>
              </a:spcAft>
              <a:defRPr/>
            </a:pPr>
            <a:r>
              <a:rPr lang="en-IN" sz="3600" dirty="0" smtClean="0">
                <a:effectLst>
                  <a:outerShdw blurRad="38100" dist="38100" dir="2700000" algn="tl">
                    <a:srgbClr val="000000">
                      <a:alpha val="43137"/>
                    </a:srgbClr>
                  </a:outerShdw>
                </a:effectLst>
                <a:latin typeface="+mn-lt"/>
              </a:rPr>
              <a:t>E way Bill – Process</a:t>
            </a:r>
            <a:endParaRPr lang="en-IN" sz="3600" dirty="0">
              <a:effectLst>
                <a:outerShdw blurRad="38100" dist="38100" dir="2700000" algn="tl">
                  <a:srgbClr val="000000">
                    <a:alpha val="43137"/>
                  </a:srgbClr>
                </a:outerShdw>
              </a:effectLst>
              <a:latin typeface="+mn-lt"/>
            </a:endParaRPr>
          </a:p>
        </p:txBody>
      </p:sp>
      <p:sp>
        <p:nvSpPr>
          <p:cNvPr id="8" name="Freeform 7"/>
          <p:cNvSpPr/>
          <p:nvPr/>
        </p:nvSpPr>
        <p:spPr>
          <a:xfrm>
            <a:off x="171450" y="1616075"/>
            <a:ext cx="550863" cy="995363"/>
          </a:xfrm>
          <a:custGeom>
            <a:avLst/>
            <a:gdLst>
              <a:gd name="connsiteX0" fmla="*/ 0 w 788223"/>
              <a:gd name="connsiteY0" fmla="*/ 0 h 551756"/>
              <a:gd name="connsiteX1" fmla="*/ 512345 w 788223"/>
              <a:gd name="connsiteY1" fmla="*/ 0 h 551756"/>
              <a:gd name="connsiteX2" fmla="*/ 788223 w 788223"/>
              <a:gd name="connsiteY2" fmla="*/ 275878 h 551756"/>
              <a:gd name="connsiteX3" fmla="*/ 512345 w 788223"/>
              <a:gd name="connsiteY3" fmla="*/ 551756 h 551756"/>
              <a:gd name="connsiteX4" fmla="*/ 0 w 788223"/>
              <a:gd name="connsiteY4" fmla="*/ 551756 h 551756"/>
              <a:gd name="connsiteX5" fmla="*/ 275878 w 788223"/>
              <a:gd name="connsiteY5" fmla="*/ 275878 h 551756"/>
              <a:gd name="connsiteX6" fmla="*/ 0 w 788223"/>
              <a:gd name="connsiteY6" fmla="*/ 0 h 5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23" h="551756">
                <a:moveTo>
                  <a:pt x="788222" y="0"/>
                </a:moveTo>
                <a:lnTo>
                  <a:pt x="788222" y="358641"/>
                </a:lnTo>
                <a:lnTo>
                  <a:pt x="394112" y="551756"/>
                </a:lnTo>
                <a:lnTo>
                  <a:pt x="1" y="358641"/>
                </a:lnTo>
                <a:lnTo>
                  <a:pt x="1" y="0"/>
                </a:lnTo>
                <a:lnTo>
                  <a:pt x="394112" y="193115"/>
                </a:lnTo>
                <a:lnTo>
                  <a:pt x="78822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1" tIns="293658" rIns="17780" bIns="293659" spcCol="1270" anchor="ctr"/>
          <a:lstStyle/>
          <a:p>
            <a:pPr algn="ctr" defTabSz="1244600" fontAlgn="auto">
              <a:lnSpc>
                <a:spcPct val="90000"/>
              </a:lnSpc>
              <a:spcAft>
                <a:spcPct val="35000"/>
              </a:spcAft>
              <a:defRPr/>
            </a:pPr>
            <a:r>
              <a:rPr lang="en-US" sz="2800" dirty="0">
                <a:solidFill>
                  <a:srgbClr val="FFC000"/>
                </a:solidFill>
              </a:rPr>
              <a:t> </a:t>
            </a:r>
          </a:p>
        </p:txBody>
      </p:sp>
      <p:sp>
        <p:nvSpPr>
          <p:cNvPr id="19" name="Freeform 18"/>
          <p:cNvSpPr/>
          <p:nvPr/>
        </p:nvSpPr>
        <p:spPr>
          <a:xfrm>
            <a:off x="866775" y="5326063"/>
            <a:ext cx="7961313" cy="1008062"/>
          </a:xfrm>
          <a:custGeom>
            <a:avLst/>
            <a:gdLst>
              <a:gd name="connsiteX0" fmla="*/ 85393 w 512345"/>
              <a:gd name="connsiteY0" fmla="*/ 0 h 8058843"/>
              <a:gd name="connsiteX1" fmla="*/ 426952 w 512345"/>
              <a:gd name="connsiteY1" fmla="*/ 0 h 8058843"/>
              <a:gd name="connsiteX2" fmla="*/ 487334 w 512345"/>
              <a:gd name="connsiteY2" fmla="*/ 25011 h 8058843"/>
              <a:gd name="connsiteX3" fmla="*/ 512345 w 512345"/>
              <a:gd name="connsiteY3" fmla="*/ 85393 h 8058843"/>
              <a:gd name="connsiteX4" fmla="*/ 512345 w 512345"/>
              <a:gd name="connsiteY4" fmla="*/ 8058843 h 8058843"/>
              <a:gd name="connsiteX5" fmla="*/ 512345 w 512345"/>
              <a:gd name="connsiteY5" fmla="*/ 8058843 h 8058843"/>
              <a:gd name="connsiteX6" fmla="*/ 512345 w 512345"/>
              <a:gd name="connsiteY6" fmla="*/ 8058843 h 8058843"/>
              <a:gd name="connsiteX7" fmla="*/ 0 w 512345"/>
              <a:gd name="connsiteY7" fmla="*/ 8058843 h 8058843"/>
              <a:gd name="connsiteX8" fmla="*/ 0 w 512345"/>
              <a:gd name="connsiteY8" fmla="*/ 8058843 h 8058843"/>
              <a:gd name="connsiteX9" fmla="*/ 0 w 512345"/>
              <a:gd name="connsiteY9" fmla="*/ 8058843 h 8058843"/>
              <a:gd name="connsiteX10" fmla="*/ 0 w 512345"/>
              <a:gd name="connsiteY10" fmla="*/ 85393 h 8058843"/>
              <a:gd name="connsiteX11" fmla="*/ 25011 w 512345"/>
              <a:gd name="connsiteY11" fmla="*/ 25011 h 8058843"/>
              <a:gd name="connsiteX12" fmla="*/ 85393 w 512345"/>
              <a:gd name="connsiteY12" fmla="*/ 0 h 80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45" h="8058843">
                <a:moveTo>
                  <a:pt x="512345" y="1343175"/>
                </a:moveTo>
                <a:lnTo>
                  <a:pt x="512345" y="6715668"/>
                </a:lnTo>
                <a:cubicBezTo>
                  <a:pt x="512345" y="7071906"/>
                  <a:pt x="511773" y="7413547"/>
                  <a:pt x="510755" y="7665437"/>
                </a:cubicBezTo>
                <a:cubicBezTo>
                  <a:pt x="509737" y="7917326"/>
                  <a:pt x="508356" y="8058843"/>
                  <a:pt x="506916" y="8058843"/>
                </a:cubicBezTo>
                <a:lnTo>
                  <a:pt x="0" y="8058843"/>
                </a:lnTo>
                <a:lnTo>
                  <a:pt x="0" y="8058843"/>
                </a:lnTo>
                <a:lnTo>
                  <a:pt x="0" y="8058843"/>
                </a:lnTo>
                <a:lnTo>
                  <a:pt x="0" y="0"/>
                </a:lnTo>
                <a:lnTo>
                  <a:pt x="0" y="0"/>
                </a:lnTo>
                <a:lnTo>
                  <a:pt x="0" y="0"/>
                </a:lnTo>
                <a:lnTo>
                  <a:pt x="506916" y="0"/>
                </a:lnTo>
                <a:cubicBezTo>
                  <a:pt x="508356" y="0"/>
                  <a:pt x="509737" y="141517"/>
                  <a:pt x="510755" y="393406"/>
                </a:cubicBezTo>
                <a:cubicBezTo>
                  <a:pt x="511773" y="645296"/>
                  <a:pt x="512345" y="986937"/>
                  <a:pt x="512345" y="1343175"/>
                </a:cubicBezTo>
                <a:close/>
              </a:path>
            </a:pathLst>
          </a:custGeom>
          <a:solidFill>
            <a:schemeClr val="accent2">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9137" tIns="42791" rIns="42790" bIns="42791" spcCol="1270" anchor="ctr"/>
          <a:lstStyle/>
          <a:p>
            <a:pPr marL="0" lvl="1" algn="just" defTabSz="1244600" fontAlgn="auto">
              <a:lnSpc>
                <a:spcPct val="90000"/>
              </a:lnSpc>
              <a:spcAft>
                <a:spcPct val="15000"/>
              </a:spcAft>
              <a:defRPr/>
            </a:pPr>
            <a:r>
              <a:rPr lang="en-IN" sz="2200" b="1" dirty="0" smtClean="0">
                <a:solidFill>
                  <a:srgbClr val="FF0000"/>
                </a:solidFill>
                <a:latin typeface="Andalus" pitchFamily="18" charset="-78"/>
                <a:cs typeface="Andalus" pitchFamily="18" charset="-78"/>
              </a:rPr>
              <a:t>Earlier as </a:t>
            </a:r>
            <a:r>
              <a:rPr lang="en-IN" sz="2200" b="1" dirty="0">
                <a:solidFill>
                  <a:srgbClr val="FF0000"/>
                </a:solidFill>
                <a:latin typeface="Andalus" pitchFamily="18" charset="-78"/>
                <a:cs typeface="Andalus" pitchFamily="18" charset="-78"/>
              </a:rPr>
              <a:t>and when a consignment </a:t>
            </a:r>
            <a:r>
              <a:rPr lang="en-IN" sz="2200" b="1" dirty="0" smtClean="0">
                <a:solidFill>
                  <a:srgbClr val="FF0000"/>
                </a:solidFill>
                <a:latin typeface="Andalus" pitchFamily="18" charset="-78"/>
                <a:cs typeface="Andalus" pitchFamily="18" charset="-78"/>
              </a:rPr>
              <a:t>entered </a:t>
            </a:r>
            <a:r>
              <a:rPr lang="en-IN" sz="2200" b="1" dirty="0">
                <a:solidFill>
                  <a:srgbClr val="FF0000"/>
                </a:solidFill>
                <a:latin typeface="Andalus" pitchFamily="18" charset="-78"/>
                <a:cs typeface="Andalus" pitchFamily="18" charset="-78"/>
              </a:rPr>
              <a:t>a state </a:t>
            </a:r>
            <a:r>
              <a:rPr lang="en-IN" sz="2200" b="1" dirty="0" smtClean="0">
                <a:solidFill>
                  <a:srgbClr val="FF0000"/>
                </a:solidFill>
                <a:latin typeface="Andalus" pitchFamily="18" charset="-78"/>
                <a:cs typeface="Andalus" pitchFamily="18" charset="-78"/>
              </a:rPr>
              <a:t>, separate </a:t>
            </a:r>
            <a:r>
              <a:rPr lang="en-IN" sz="2200" b="1" dirty="0" smtClean="0">
                <a:solidFill>
                  <a:srgbClr val="FF0000"/>
                </a:solidFill>
                <a:latin typeface="Andalus" pitchFamily="18" charset="-78"/>
                <a:cs typeface="Andalus" pitchFamily="18" charset="-78"/>
              </a:rPr>
              <a:t>Way Bill / form </a:t>
            </a:r>
            <a:r>
              <a:rPr lang="en-IN" sz="2200" b="1" dirty="0" smtClean="0">
                <a:solidFill>
                  <a:srgbClr val="FF0000"/>
                </a:solidFill>
                <a:latin typeface="Andalus" pitchFamily="18" charset="-78"/>
                <a:cs typeface="Andalus" pitchFamily="18" charset="-78"/>
              </a:rPr>
              <a:t>was </a:t>
            </a:r>
            <a:r>
              <a:rPr lang="en-IN" sz="2200" b="1" dirty="0">
                <a:solidFill>
                  <a:srgbClr val="FF0000"/>
                </a:solidFill>
                <a:latin typeface="Andalus" pitchFamily="18" charset="-78"/>
                <a:cs typeface="Andalus" pitchFamily="18" charset="-78"/>
              </a:rPr>
              <a:t>to be </a:t>
            </a:r>
            <a:r>
              <a:rPr lang="en-IN" sz="2200" b="1" dirty="0" smtClean="0">
                <a:solidFill>
                  <a:srgbClr val="FF0000"/>
                </a:solidFill>
                <a:latin typeface="Andalus" pitchFamily="18" charset="-78"/>
                <a:cs typeface="Andalus" pitchFamily="18" charset="-78"/>
              </a:rPr>
              <a:t>generated . </a:t>
            </a:r>
            <a:r>
              <a:rPr lang="en-IN" sz="2200" b="1" dirty="0">
                <a:solidFill>
                  <a:srgbClr val="FF0000"/>
                </a:solidFill>
                <a:latin typeface="Andalus" pitchFamily="18" charset="-78"/>
                <a:cs typeface="Andalus" pitchFamily="18" charset="-78"/>
              </a:rPr>
              <a:t>But </a:t>
            </a:r>
            <a:r>
              <a:rPr lang="en-IN" sz="2200" b="1" dirty="0" smtClean="0">
                <a:solidFill>
                  <a:srgbClr val="FF0000"/>
                </a:solidFill>
                <a:latin typeface="Andalus" pitchFamily="18" charset="-78"/>
                <a:cs typeface="Andalus" pitchFamily="18" charset="-78"/>
              </a:rPr>
              <a:t>now </a:t>
            </a:r>
            <a:r>
              <a:rPr lang="en-IN" sz="2200" b="1" dirty="0">
                <a:solidFill>
                  <a:srgbClr val="FF0000"/>
                </a:solidFill>
                <a:latin typeface="Andalus" pitchFamily="18" charset="-78"/>
                <a:cs typeface="Andalus" pitchFamily="18" charset="-78"/>
              </a:rPr>
              <a:t>one Document covering one  nation will suffice.</a:t>
            </a:r>
            <a:endParaRPr lang="en-US" sz="2200" b="1" dirty="0">
              <a:solidFill>
                <a:srgbClr val="FF0000"/>
              </a:solidFill>
              <a:effectLst>
                <a:outerShdw blurRad="38100" dist="38100" dir="2700000" algn="tl">
                  <a:srgbClr val="000000">
                    <a:alpha val="43137"/>
                  </a:srgbClr>
                </a:outerShdw>
              </a:effectLst>
            </a:endParaRPr>
          </a:p>
        </p:txBody>
      </p:sp>
      <p:sp>
        <p:nvSpPr>
          <p:cNvPr id="20" name="Freeform 19"/>
          <p:cNvSpPr/>
          <p:nvPr/>
        </p:nvSpPr>
        <p:spPr>
          <a:xfrm>
            <a:off x="158750" y="5326063"/>
            <a:ext cx="552450" cy="1008062"/>
          </a:xfrm>
          <a:custGeom>
            <a:avLst/>
            <a:gdLst>
              <a:gd name="connsiteX0" fmla="*/ 0 w 788223"/>
              <a:gd name="connsiteY0" fmla="*/ 0 h 551756"/>
              <a:gd name="connsiteX1" fmla="*/ 512345 w 788223"/>
              <a:gd name="connsiteY1" fmla="*/ 0 h 551756"/>
              <a:gd name="connsiteX2" fmla="*/ 788223 w 788223"/>
              <a:gd name="connsiteY2" fmla="*/ 275878 h 551756"/>
              <a:gd name="connsiteX3" fmla="*/ 512345 w 788223"/>
              <a:gd name="connsiteY3" fmla="*/ 551756 h 551756"/>
              <a:gd name="connsiteX4" fmla="*/ 0 w 788223"/>
              <a:gd name="connsiteY4" fmla="*/ 551756 h 551756"/>
              <a:gd name="connsiteX5" fmla="*/ 275878 w 788223"/>
              <a:gd name="connsiteY5" fmla="*/ 275878 h 551756"/>
              <a:gd name="connsiteX6" fmla="*/ 0 w 788223"/>
              <a:gd name="connsiteY6" fmla="*/ 0 h 5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23" h="551756">
                <a:moveTo>
                  <a:pt x="788222" y="0"/>
                </a:moveTo>
                <a:lnTo>
                  <a:pt x="788222" y="358641"/>
                </a:lnTo>
                <a:lnTo>
                  <a:pt x="394112" y="551756"/>
                </a:lnTo>
                <a:lnTo>
                  <a:pt x="1" y="358641"/>
                </a:lnTo>
                <a:lnTo>
                  <a:pt x="1" y="0"/>
                </a:lnTo>
                <a:lnTo>
                  <a:pt x="394112" y="193115"/>
                </a:lnTo>
                <a:lnTo>
                  <a:pt x="788222" y="0"/>
                </a:lnTo>
                <a:close/>
              </a:path>
            </a:pathLst>
          </a:custGeom>
          <a:solidFill>
            <a:schemeClr val="accent2">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26" tIns="285403" rIns="9525" bIns="285404" spcCol="1270" anchor="ctr"/>
          <a:lstStyle/>
          <a:p>
            <a:pPr algn="ctr" defTabSz="666750" fontAlgn="auto">
              <a:lnSpc>
                <a:spcPct val="90000"/>
              </a:lnSpc>
              <a:spcAft>
                <a:spcPct val="35000"/>
              </a:spcAft>
              <a:defRPr/>
            </a:pPr>
            <a:endParaRPr lang="en-US" sz="1500" dirty="0"/>
          </a:p>
        </p:txBody>
      </p:sp>
      <p:sp>
        <p:nvSpPr>
          <p:cNvPr id="9" name="Freeform 8"/>
          <p:cNvSpPr/>
          <p:nvPr/>
        </p:nvSpPr>
        <p:spPr>
          <a:xfrm>
            <a:off x="857250" y="1616075"/>
            <a:ext cx="7970838" cy="977900"/>
          </a:xfrm>
          <a:custGeom>
            <a:avLst/>
            <a:gdLst>
              <a:gd name="connsiteX0" fmla="*/ 85437 w 512614"/>
              <a:gd name="connsiteY0" fmla="*/ 0 h 8058843"/>
              <a:gd name="connsiteX1" fmla="*/ 427177 w 512614"/>
              <a:gd name="connsiteY1" fmla="*/ 0 h 8058843"/>
              <a:gd name="connsiteX2" fmla="*/ 487590 w 512614"/>
              <a:gd name="connsiteY2" fmla="*/ 25024 h 8058843"/>
              <a:gd name="connsiteX3" fmla="*/ 512614 w 512614"/>
              <a:gd name="connsiteY3" fmla="*/ 85437 h 8058843"/>
              <a:gd name="connsiteX4" fmla="*/ 512614 w 512614"/>
              <a:gd name="connsiteY4" fmla="*/ 8058843 h 8058843"/>
              <a:gd name="connsiteX5" fmla="*/ 512614 w 512614"/>
              <a:gd name="connsiteY5" fmla="*/ 8058843 h 8058843"/>
              <a:gd name="connsiteX6" fmla="*/ 512614 w 512614"/>
              <a:gd name="connsiteY6" fmla="*/ 8058843 h 8058843"/>
              <a:gd name="connsiteX7" fmla="*/ 0 w 512614"/>
              <a:gd name="connsiteY7" fmla="*/ 8058843 h 8058843"/>
              <a:gd name="connsiteX8" fmla="*/ 0 w 512614"/>
              <a:gd name="connsiteY8" fmla="*/ 8058843 h 8058843"/>
              <a:gd name="connsiteX9" fmla="*/ 0 w 512614"/>
              <a:gd name="connsiteY9" fmla="*/ 8058843 h 8058843"/>
              <a:gd name="connsiteX10" fmla="*/ 0 w 512614"/>
              <a:gd name="connsiteY10" fmla="*/ 85437 h 8058843"/>
              <a:gd name="connsiteX11" fmla="*/ 25024 w 512614"/>
              <a:gd name="connsiteY11" fmla="*/ 25024 h 8058843"/>
              <a:gd name="connsiteX12" fmla="*/ 85437 w 512614"/>
              <a:gd name="connsiteY12" fmla="*/ 0 h 80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614" h="8058843">
                <a:moveTo>
                  <a:pt x="512614" y="1343167"/>
                </a:moveTo>
                <a:lnTo>
                  <a:pt x="512614" y="6715676"/>
                </a:lnTo>
                <a:cubicBezTo>
                  <a:pt x="512614" y="7071899"/>
                  <a:pt x="512041" y="7413549"/>
                  <a:pt x="511022" y="7665432"/>
                </a:cubicBezTo>
                <a:cubicBezTo>
                  <a:pt x="510003" y="7917330"/>
                  <a:pt x="508621" y="8058835"/>
                  <a:pt x="507179" y="8058835"/>
                </a:cubicBezTo>
                <a:lnTo>
                  <a:pt x="0" y="8058835"/>
                </a:lnTo>
                <a:lnTo>
                  <a:pt x="0" y="8058835"/>
                </a:lnTo>
                <a:lnTo>
                  <a:pt x="0" y="8058835"/>
                </a:lnTo>
                <a:lnTo>
                  <a:pt x="0" y="8"/>
                </a:lnTo>
                <a:lnTo>
                  <a:pt x="0" y="8"/>
                </a:lnTo>
                <a:lnTo>
                  <a:pt x="0" y="8"/>
                </a:lnTo>
                <a:lnTo>
                  <a:pt x="507179" y="8"/>
                </a:lnTo>
                <a:cubicBezTo>
                  <a:pt x="508621" y="8"/>
                  <a:pt x="510003" y="141513"/>
                  <a:pt x="511022" y="393411"/>
                </a:cubicBezTo>
                <a:cubicBezTo>
                  <a:pt x="512041" y="645310"/>
                  <a:pt x="512614" y="986944"/>
                  <a:pt x="512614" y="1343167"/>
                </a:cubicBezTo>
                <a:close/>
              </a:path>
            </a:pathLst>
          </a:cu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7585" tIns="45344" rIns="45344" bIns="45345" spcCol="1270" anchor="ctr"/>
          <a:lstStyle/>
          <a:p>
            <a:pPr marL="0" lvl="2" algn="just" fontAlgn="auto">
              <a:spcBef>
                <a:spcPts val="0"/>
              </a:spcBef>
              <a:spcAft>
                <a:spcPts val="0"/>
              </a:spcAft>
              <a:defRPr/>
            </a:pPr>
            <a:r>
              <a:rPr lang="en-US" sz="2000" b="1" dirty="0">
                <a:solidFill>
                  <a:srgbClr val="C00000"/>
                </a:solidFill>
              </a:rPr>
              <a:t>EWB Process is a new aspect for Central Tax Officers but </a:t>
            </a:r>
            <a:r>
              <a:rPr lang="en-US" sz="2000" b="1" dirty="0" smtClean="0">
                <a:solidFill>
                  <a:srgbClr val="C00000"/>
                </a:solidFill>
              </a:rPr>
              <a:t>that is not new </a:t>
            </a:r>
            <a:r>
              <a:rPr lang="en-US" sz="2000" b="1" dirty="0">
                <a:solidFill>
                  <a:srgbClr val="C00000"/>
                </a:solidFill>
              </a:rPr>
              <a:t>for State Tax officers across the country.</a:t>
            </a:r>
            <a:endParaRPr lang="en-US" sz="2000" b="1" dirty="0">
              <a:solidFill>
                <a:srgbClr val="FF0000"/>
              </a:solidFill>
            </a:endParaRPr>
          </a:p>
        </p:txBody>
      </p:sp>
      <p:sp>
        <p:nvSpPr>
          <p:cNvPr id="2" name="Footer Placeholder 1"/>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656438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8" grpId="0" animBg="1"/>
      <p:bldP spid="19" grpId="0" animBg="1"/>
      <p:bldP spid="20"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IN" altLang="en-US" smtClean="0">
                <a:solidFill>
                  <a:srgbClr val="FF0000"/>
                </a:solidFill>
              </a:rPr>
              <a:t>SMS – Generating Ewb Examples</a:t>
            </a:r>
          </a:p>
        </p:txBody>
      </p:sp>
      <p:graphicFrame>
        <p:nvGraphicFramePr>
          <p:cNvPr id="3" name="Table 2"/>
          <p:cNvGraphicFramePr>
            <a:graphicFrameLocks noGrp="1"/>
          </p:cNvGraphicFramePr>
          <p:nvPr/>
        </p:nvGraphicFramePr>
        <p:xfrm>
          <a:off x="115888" y="1135063"/>
          <a:ext cx="8912225" cy="5457827"/>
        </p:xfrm>
        <a:graphic>
          <a:graphicData uri="http://schemas.openxmlformats.org/drawingml/2006/table">
            <a:tbl>
              <a:tblPr firstRow="1" firstCol="1" bandRow="1">
                <a:tableStyleId>{5C22544A-7EE6-4342-B048-85BDC9FD1C3A}</a:tableStyleId>
              </a:tblPr>
              <a:tblGrid>
                <a:gridCol w="465931">
                  <a:extLst>
                    <a:ext uri="{9D8B030D-6E8A-4147-A177-3AD203B41FA5}">
                      <a16:colId xmlns:a16="http://schemas.microsoft.com/office/drawing/2014/main" xmlns="" val="20000"/>
                    </a:ext>
                  </a:extLst>
                </a:gridCol>
                <a:gridCol w="1799494">
                  <a:extLst>
                    <a:ext uri="{9D8B030D-6E8A-4147-A177-3AD203B41FA5}">
                      <a16:colId xmlns:a16="http://schemas.microsoft.com/office/drawing/2014/main" xmlns="" val="20001"/>
                    </a:ext>
                  </a:extLst>
                </a:gridCol>
                <a:gridCol w="6646800">
                  <a:extLst>
                    <a:ext uri="{9D8B030D-6E8A-4147-A177-3AD203B41FA5}">
                      <a16:colId xmlns:a16="http://schemas.microsoft.com/office/drawing/2014/main" xmlns="" val="20002"/>
                    </a:ext>
                  </a:extLst>
                </a:gridCol>
              </a:tblGrid>
              <a:tr h="560896">
                <a:tc rowSpan="4">
                  <a:txBody>
                    <a:bodyPr/>
                    <a:lstStyle/>
                    <a:p>
                      <a:pPr marL="0" indent="0" algn="just">
                        <a:lnSpc>
                          <a:spcPct val="115000"/>
                        </a:lnSpc>
                        <a:spcAft>
                          <a:spcPts val="0"/>
                        </a:spcAft>
                      </a:pPr>
                      <a:r>
                        <a:rPr lang="en-US" sz="1400" dirty="0" smtClean="0">
                          <a:effectLst/>
                        </a:rPr>
                        <a:t>Ex </a:t>
                      </a:r>
                      <a:r>
                        <a:rPr lang="en-US" sz="1400" dirty="0">
                          <a:effectLst/>
                        </a:rPr>
                        <a:t>#1</a:t>
                      </a:r>
                      <a:endParaRPr lang="en-IN" sz="1400" dirty="0">
                        <a:effectLst/>
                        <a:latin typeface="Calibri"/>
                        <a:ea typeface="Calibri"/>
                        <a:cs typeface="Times New Roman"/>
                      </a:endParaRPr>
                    </a:p>
                  </a:txBody>
                  <a:tcPr marL="67086" marR="67086" marT="0" marB="0"/>
                </a:tc>
                <a:tc>
                  <a:txBody>
                    <a:bodyPr/>
                    <a:lstStyle/>
                    <a:p>
                      <a:pPr marL="457200" indent="-279400" algn="just">
                        <a:lnSpc>
                          <a:spcPct val="115000"/>
                        </a:lnSpc>
                        <a:spcAft>
                          <a:spcPts val="0"/>
                        </a:spcAft>
                      </a:pPr>
                      <a:r>
                        <a:rPr lang="en-US" sz="1600" dirty="0">
                          <a:effectLst/>
                        </a:rPr>
                        <a:t>Message</a:t>
                      </a:r>
                      <a:endParaRPr lang="en-IN" sz="1400" dirty="0">
                        <a:effectLst/>
                        <a:latin typeface="Calibri"/>
                        <a:ea typeface="Calibri"/>
                        <a:cs typeface="Times New Roman"/>
                      </a:endParaRPr>
                    </a:p>
                  </a:txBody>
                  <a:tcPr marL="67086" marR="67086" marT="0" marB="0"/>
                </a:tc>
                <a:tc>
                  <a:txBody>
                    <a:bodyPr/>
                    <a:lstStyle/>
                    <a:p>
                      <a:pPr marL="95250" indent="0" algn="just">
                        <a:lnSpc>
                          <a:spcPct val="115000"/>
                        </a:lnSpc>
                        <a:spcAft>
                          <a:spcPts val="0"/>
                        </a:spcAft>
                      </a:pPr>
                      <a:r>
                        <a:rPr lang="en-US" sz="1600" dirty="0" smtClean="0">
                          <a:solidFill>
                            <a:srgbClr val="FFFF00"/>
                          </a:solidFill>
                          <a:effectLst/>
                        </a:rPr>
                        <a:t>EWBG </a:t>
                      </a:r>
                      <a:r>
                        <a:rPr lang="en-US" sz="1600" dirty="0" smtClean="0">
                          <a:effectLst/>
                        </a:rPr>
                        <a:t> </a:t>
                      </a:r>
                      <a:r>
                        <a:rPr lang="en-US" sz="1600" dirty="0">
                          <a:solidFill>
                            <a:schemeClr val="tx2">
                              <a:lumMod val="20000"/>
                              <a:lumOff val="80000"/>
                            </a:schemeClr>
                          </a:solidFill>
                          <a:effectLst/>
                        </a:rPr>
                        <a:t>OSUP</a:t>
                      </a:r>
                      <a:r>
                        <a:rPr lang="en-US" sz="1600" dirty="0">
                          <a:effectLst/>
                        </a:rPr>
                        <a:t> 29AABCX0892K1ZK </a:t>
                      </a:r>
                      <a:r>
                        <a:rPr lang="en-US" sz="1600" dirty="0">
                          <a:solidFill>
                            <a:schemeClr val="accent2">
                              <a:lumMod val="20000"/>
                              <a:lumOff val="80000"/>
                            </a:schemeClr>
                          </a:solidFill>
                          <a:effectLst/>
                        </a:rPr>
                        <a:t>560012</a:t>
                      </a:r>
                      <a:r>
                        <a:rPr lang="en-US" sz="1600" dirty="0">
                          <a:effectLst/>
                        </a:rPr>
                        <a:t> </a:t>
                      </a:r>
                      <a:r>
                        <a:rPr lang="en-US" sz="1600" dirty="0">
                          <a:solidFill>
                            <a:srgbClr val="FFFF00"/>
                          </a:solidFill>
                          <a:effectLst/>
                        </a:rPr>
                        <a:t>546 </a:t>
                      </a:r>
                      <a:r>
                        <a:rPr lang="en-US" sz="1600" dirty="0">
                          <a:solidFill>
                            <a:srgbClr val="F0DBC6"/>
                          </a:solidFill>
                          <a:effectLst/>
                        </a:rPr>
                        <a:t>10/09/2017</a:t>
                      </a:r>
                      <a:r>
                        <a:rPr lang="en-US" sz="1600" dirty="0">
                          <a:effectLst/>
                        </a:rPr>
                        <a:t> </a:t>
                      </a:r>
                      <a:r>
                        <a:rPr lang="en-US" sz="1600" dirty="0">
                          <a:solidFill>
                            <a:schemeClr val="accent6">
                              <a:lumMod val="60000"/>
                              <a:lumOff val="40000"/>
                            </a:schemeClr>
                          </a:solidFill>
                          <a:effectLst/>
                        </a:rPr>
                        <a:t>75000.00 </a:t>
                      </a:r>
                      <a:r>
                        <a:rPr lang="en-US" sz="1600" dirty="0" smtClean="0">
                          <a:solidFill>
                            <a:schemeClr val="accent6">
                              <a:lumMod val="60000"/>
                              <a:lumOff val="40000"/>
                            </a:schemeClr>
                          </a:solidFill>
                          <a:effectLst/>
                        </a:rPr>
                        <a:t>  1001   </a:t>
                      </a:r>
                      <a:r>
                        <a:rPr lang="en-US" sz="1600" dirty="0" smtClean="0">
                          <a:effectLst/>
                        </a:rPr>
                        <a:t> </a:t>
                      </a:r>
                      <a:r>
                        <a:rPr lang="en-US" sz="1600" dirty="0">
                          <a:solidFill>
                            <a:schemeClr val="accent1">
                              <a:lumMod val="20000"/>
                              <a:lumOff val="80000"/>
                            </a:schemeClr>
                          </a:solidFill>
                          <a:effectLst/>
                        </a:rPr>
                        <a:t>KA12AB1234</a:t>
                      </a:r>
                      <a:r>
                        <a:rPr lang="en-US" sz="1600" dirty="0">
                          <a:effectLst/>
                        </a:rPr>
                        <a:t> </a:t>
                      </a:r>
                      <a:endParaRPr lang="en-IN" sz="1400" dirty="0">
                        <a:effectLst/>
                        <a:latin typeface="Calibri"/>
                        <a:ea typeface="Calibri"/>
                        <a:cs typeface="Times New Roman"/>
                      </a:endParaRPr>
                    </a:p>
                  </a:txBody>
                  <a:tcPr marL="67086" marR="67086" marT="0" marB="0">
                    <a:solidFill>
                      <a:schemeClr val="accent5">
                        <a:lumMod val="50000"/>
                      </a:schemeClr>
                    </a:solidFill>
                  </a:tcPr>
                </a:tc>
                <a:extLst>
                  <a:ext uri="{0D108BD9-81ED-4DB2-BD59-A6C34878D82A}">
                    <a16:rowId xmlns:a16="http://schemas.microsoft.com/office/drawing/2014/main" xmlns="" val="10000"/>
                  </a:ext>
                </a:extLst>
              </a:tr>
              <a:tr h="350560">
                <a:tc vMerge="1">
                  <a:txBody>
                    <a:bodyPr/>
                    <a:lstStyle/>
                    <a:p>
                      <a:endParaRPr lang="en-IN"/>
                    </a:p>
                  </a:txBody>
                  <a:tcPr/>
                </a:tc>
                <a:tc>
                  <a:txBody>
                    <a:bodyPr/>
                    <a:lstStyle/>
                    <a:p>
                      <a:pPr marL="457200" indent="-279400" algn="just">
                        <a:lnSpc>
                          <a:spcPct val="115000"/>
                        </a:lnSpc>
                        <a:spcAft>
                          <a:spcPts val="0"/>
                        </a:spcAft>
                      </a:pPr>
                      <a:r>
                        <a:rPr lang="en-US" sz="1600" dirty="0">
                          <a:effectLst/>
                        </a:rPr>
                        <a:t>SMS to</a:t>
                      </a:r>
                      <a:endParaRPr lang="en-IN" sz="1400" dirty="0">
                        <a:effectLst/>
                        <a:latin typeface="Calibri"/>
                        <a:ea typeface="Calibri"/>
                        <a:cs typeface="Times New Roman"/>
                      </a:endParaRPr>
                    </a:p>
                  </a:txBody>
                  <a:tcPr marL="67086" marR="67086" marT="0" marB="0"/>
                </a:tc>
                <a:tc>
                  <a:txBody>
                    <a:bodyPr/>
                    <a:lstStyle/>
                    <a:p>
                      <a:pPr marL="457200" indent="-361950" algn="just">
                        <a:lnSpc>
                          <a:spcPct val="115000"/>
                        </a:lnSpc>
                        <a:spcAft>
                          <a:spcPts val="0"/>
                        </a:spcAft>
                      </a:pPr>
                      <a:r>
                        <a:rPr lang="en-US" sz="2000" b="1" dirty="0">
                          <a:solidFill>
                            <a:srgbClr val="0000FF"/>
                          </a:solidFill>
                          <a:effectLst>
                            <a:outerShdw blurRad="38100" dist="38100" dir="2700000" algn="tl">
                              <a:srgbClr val="000000">
                                <a:alpha val="43137"/>
                              </a:srgbClr>
                            </a:outerShdw>
                          </a:effectLst>
                        </a:rPr>
                        <a:t>97319 79899</a:t>
                      </a:r>
                      <a:endParaRPr lang="en-IN" sz="1800" b="1" dirty="0">
                        <a:solidFill>
                          <a:srgbClr val="0000FF"/>
                        </a:solidFill>
                        <a:effectLst>
                          <a:outerShdw blurRad="38100" dist="38100" dir="2700000" algn="tl">
                            <a:srgbClr val="000000">
                              <a:alpha val="43137"/>
                            </a:srgbClr>
                          </a:outerShdw>
                        </a:effectLst>
                        <a:latin typeface="Calibri"/>
                        <a:ea typeface="Calibri"/>
                        <a:cs typeface="Times New Roman"/>
                      </a:endParaRPr>
                    </a:p>
                  </a:txBody>
                  <a:tcPr marL="67086" marR="67086" marT="0" marB="0"/>
                </a:tc>
                <a:extLst>
                  <a:ext uri="{0D108BD9-81ED-4DB2-BD59-A6C34878D82A}">
                    <a16:rowId xmlns:a16="http://schemas.microsoft.com/office/drawing/2014/main" xmlns="" val="10001"/>
                  </a:ext>
                </a:extLst>
              </a:tr>
              <a:tr h="1140082">
                <a:tc vMerge="1">
                  <a:txBody>
                    <a:bodyPr/>
                    <a:lstStyle/>
                    <a:p>
                      <a:endParaRPr lang="en-IN"/>
                    </a:p>
                  </a:txBody>
                  <a:tcPr/>
                </a:tc>
                <a:tc>
                  <a:txBody>
                    <a:bodyPr/>
                    <a:lstStyle/>
                    <a:p>
                      <a:pPr marL="457200" indent="-279400" algn="just">
                        <a:lnSpc>
                          <a:spcPct val="115000"/>
                        </a:lnSpc>
                        <a:spcAft>
                          <a:spcPts val="0"/>
                        </a:spcAft>
                      </a:pPr>
                      <a:r>
                        <a:rPr lang="en-US" sz="1600" dirty="0">
                          <a:effectLst/>
                        </a:rPr>
                        <a:t>Explanation</a:t>
                      </a:r>
                      <a:endParaRPr lang="en-IN" sz="1400" dirty="0">
                        <a:effectLst/>
                        <a:latin typeface="Calibri"/>
                        <a:ea typeface="Calibri"/>
                        <a:cs typeface="Times New Roman"/>
                      </a:endParaRPr>
                    </a:p>
                  </a:txBody>
                  <a:tcPr marL="67086" marR="67086" marT="0" marB="0"/>
                </a:tc>
                <a:tc>
                  <a:txBody>
                    <a:bodyPr/>
                    <a:lstStyle/>
                    <a:p>
                      <a:pPr marL="95250" indent="0" algn="just">
                        <a:lnSpc>
                          <a:spcPct val="115000"/>
                        </a:lnSpc>
                        <a:spcAft>
                          <a:spcPts val="0"/>
                        </a:spcAft>
                      </a:pPr>
                      <a:r>
                        <a:rPr lang="en-US" sz="1600" dirty="0">
                          <a:effectLst/>
                        </a:rPr>
                        <a:t>This request is to generate the E-Way Bill for </a:t>
                      </a:r>
                      <a:r>
                        <a:rPr lang="en-US" sz="1600" u="sng" dirty="0">
                          <a:effectLst/>
                        </a:rPr>
                        <a:t>outward Supply </a:t>
                      </a:r>
                      <a:r>
                        <a:rPr lang="en-US" sz="1600" dirty="0">
                          <a:effectLst/>
                        </a:rPr>
                        <a:t>of goods, with HSN 1001, to recipient with GSTIN 29AABCX0892K1ZK, carrying Invoice/Bill No 546 </a:t>
                      </a:r>
                      <a:r>
                        <a:rPr lang="en-US" sz="1600" dirty="0" err="1">
                          <a:effectLst/>
                        </a:rPr>
                        <a:t>dtd</a:t>
                      </a:r>
                      <a:r>
                        <a:rPr lang="en-US" sz="1600" dirty="0">
                          <a:effectLst/>
                        </a:rPr>
                        <a:t>: 10/09/2017 of value </a:t>
                      </a:r>
                      <a:r>
                        <a:rPr lang="en-US" sz="1600" dirty="0" err="1">
                          <a:effectLst/>
                        </a:rPr>
                        <a:t>Rs</a:t>
                      </a:r>
                      <a:r>
                        <a:rPr lang="en-US" sz="1600" dirty="0">
                          <a:effectLst/>
                        </a:rPr>
                        <a:t> 75000.00 to deliver at pin code 560012 through KA12AB1234</a:t>
                      </a:r>
                      <a:endParaRPr lang="en-IN" sz="1400" dirty="0">
                        <a:effectLst/>
                        <a:latin typeface="Calibri"/>
                        <a:ea typeface="Calibri"/>
                        <a:cs typeface="Times New Roman"/>
                      </a:endParaRPr>
                    </a:p>
                  </a:txBody>
                  <a:tcPr marL="67086" marR="67086" marT="0" marB="0"/>
                </a:tc>
                <a:extLst>
                  <a:ext uri="{0D108BD9-81ED-4DB2-BD59-A6C34878D82A}">
                    <a16:rowId xmlns:a16="http://schemas.microsoft.com/office/drawing/2014/main" xmlns="" val="10002"/>
                  </a:ext>
                </a:extLst>
              </a:tr>
              <a:tr h="560896">
                <a:tc vMerge="1">
                  <a:txBody>
                    <a:bodyPr/>
                    <a:lstStyle/>
                    <a:p>
                      <a:endParaRPr lang="en-IN"/>
                    </a:p>
                  </a:txBody>
                  <a:tcPr/>
                </a:tc>
                <a:tc>
                  <a:txBody>
                    <a:bodyPr/>
                    <a:lstStyle/>
                    <a:p>
                      <a:pPr marL="457200" indent="-279400" algn="just">
                        <a:lnSpc>
                          <a:spcPct val="115000"/>
                        </a:lnSpc>
                        <a:spcAft>
                          <a:spcPts val="0"/>
                        </a:spcAft>
                      </a:pPr>
                      <a:r>
                        <a:rPr lang="en-US" sz="1600" dirty="0">
                          <a:effectLst/>
                        </a:rPr>
                        <a:t>Reply Message</a:t>
                      </a:r>
                      <a:endParaRPr lang="en-IN" sz="1400" dirty="0">
                        <a:effectLst/>
                        <a:latin typeface="Calibri"/>
                        <a:ea typeface="Calibri"/>
                        <a:cs typeface="Times New Roman"/>
                      </a:endParaRPr>
                    </a:p>
                  </a:txBody>
                  <a:tcPr marL="67086" marR="67086" marT="0" marB="0"/>
                </a:tc>
                <a:tc>
                  <a:txBody>
                    <a:bodyPr/>
                    <a:lstStyle/>
                    <a:p>
                      <a:pPr marL="95250" indent="0" algn="just">
                        <a:lnSpc>
                          <a:spcPct val="115000"/>
                        </a:lnSpc>
                        <a:spcAft>
                          <a:spcPts val="0"/>
                        </a:spcAft>
                      </a:pPr>
                      <a:r>
                        <a:rPr lang="en-US" sz="1600" dirty="0" err="1">
                          <a:effectLst/>
                        </a:rPr>
                        <a:t>Eway</a:t>
                      </a:r>
                      <a:r>
                        <a:rPr lang="en-US" sz="1600" dirty="0">
                          <a:effectLst/>
                        </a:rPr>
                        <a:t> bill generated successfully. E-Way Bill No: 171000000144 and date is 12/09/2017</a:t>
                      </a:r>
                      <a:endParaRPr lang="en-IN" sz="1400" dirty="0">
                        <a:effectLst/>
                        <a:latin typeface="Calibri"/>
                        <a:ea typeface="Calibri"/>
                        <a:cs typeface="Times New Roman"/>
                      </a:endParaRPr>
                    </a:p>
                  </a:txBody>
                  <a:tcPr marL="67086" marR="67086" marT="0" marB="0"/>
                </a:tc>
                <a:extLst>
                  <a:ext uri="{0D108BD9-81ED-4DB2-BD59-A6C34878D82A}">
                    <a16:rowId xmlns:a16="http://schemas.microsoft.com/office/drawing/2014/main" xmlns="" val="10003"/>
                  </a:ext>
                </a:extLst>
              </a:tr>
              <a:tr h="280448">
                <a:tc>
                  <a:txBody>
                    <a:bodyPr/>
                    <a:lstStyle/>
                    <a:p>
                      <a:pPr marL="457200" algn="just">
                        <a:lnSpc>
                          <a:spcPct val="115000"/>
                        </a:lnSpc>
                        <a:spcAft>
                          <a:spcPts val="0"/>
                        </a:spcAft>
                      </a:pPr>
                      <a:r>
                        <a:rPr lang="en-US" sz="1600" dirty="0">
                          <a:effectLst/>
                        </a:rPr>
                        <a:t> </a:t>
                      </a:r>
                      <a:endParaRPr lang="en-IN" sz="1400" dirty="0">
                        <a:effectLst/>
                        <a:latin typeface="Calibri"/>
                        <a:ea typeface="Calibri"/>
                        <a:cs typeface="Times New Roman"/>
                      </a:endParaRPr>
                    </a:p>
                  </a:txBody>
                  <a:tcPr marL="67086" marR="67086" marT="0" marB="0">
                    <a:blipFill>
                      <a:blip r:embed="rId2"/>
                      <a:tile tx="0" ty="0" sx="100000" sy="100000" flip="none" algn="tl"/>
                    </a:blipFill>
                  </a:tcPr>
                </a:tc>
                <a:tc>
                  <a:txBody>
                    <a:bodyPr/>
                    <a:lstStyle/>
                    <a:p>
                      <a:pPr marL="457200" algn="just">
                        <a:lnSpc>
                          <a:spcPct val="115000"/>
                        </a:lnSpc>
                        <a:spcAft>
                          <a:spcPts val="0"/>
                        </a:spcAft>
                      </a:pPr>
                      <a:r>
                        <a:rPr lang="en-US" sz="1600" dirty="0">
                          <a:effectLst/>
                        </a:rPr>
                        <a:t> </a:t>
                      </a:r>
                      <a:endParaRPr lang="en-IN" sz="1400" dirty="0">
                        <a:effectLst/>
                        <a:latin typeface="Calibri"/>
                        <a:ea typeface="Calibri"/>
                        <a:cs typeface="Times New Roman"/>
                      </a:endParaRPr>
                    </a:p>
                  </a:txBody>
                  <a:tcPr marL="67086" marR="67086" marT="0" marB="0">
                    <a:blipFill>
                      <a:blip r:embed="rId2"/>
                      <a:tile tx="0" ty="0" sx="100000" sy="100000" flip="none" algn="tl"/>
                    </a:blipFill>
                  </a:tcPr>
                </a:tc>
                <a:tc>
                  <a:txBody>
                    <a:bodyPr/>
                    <a:lstStyle/>
                    <a:p>
                      <a:pPr marL="457200" algn="just">
                        <a:lnSpc>
                          <a:spcPct val="115000"/>
                        </a:lnSpc>
                        <a:spcAft>
                          <a:spcPts val="0"/>
                        </a:spcAft>
                      </a:pPr>
                      <a:r>
                        <a:rPr lang="en-US" sz="1600" dirty="0">
                          <a:effectLst/>
                        </a:rPr>
                        <a:t> </a:t>
                      </a:r>
                      <a:endParaRPr lang="en-IN" sz="1400" dirty="0">
                        <a:effectLst/>
                        <a:latin typeface="Calibri"/>
                        <a:ea typeface="Calibri"/>
                        <a:cs typeface="Times New Roman"/>
                      </a:endParaRPr>
                    </a:p>
                  </a:txBody>
                  <a:tcPr marL="67086" marR="67086" marT="0" marB="0">
                    <a:blipFill>
                      <a:blip r:embed="rId2"/>
                      <a:tile tx="0" ty="0" sx="100000" sy="100000" flip="none" algn="tl"/>
                    </a:blipFill>
                  </a:tcPr>
                </a:tc>
                <a:extLst>
                  <a:ext uri="{0D108BD9-81ED-4DB2-BD59-A6C34878D82A}">
                    <a16:rowId xmlns:a16="http://schemas.microsoft.com/office/drawing/2014/main" xmlns="" val="10004"/>
                  </a:ext>
                </a:extLst>
              </a:tr>
              <a:tr h="560896">
                <a:tc>
                  <a:txBody>
                    <a:bodyPr/>
                    <a:lstStyle/>
                    <a:p>
                      <a:pPr marL="0" indent="0" algn="just">
                        <a:lnSpc>
                          <a:spcPct val="115000"/>
                        </a:lnSpc>
                        <a:spcAft>
                          <a:spcPts val="0"/>
                        </a:spcAft>
                      </a:pPr>
                      <a:r>
                        <a:rPr lang="en-US" sz="1400" dirty="0" smtClean="0">
                          <a:effectLst/>
                        </a:rPr>
                        <a:t>Ex </a:t>
                      </a:r>
                      <a:r>
                        <a:rPr lang="en-US" sz="1400" dirty="0">
                          <a:effectLst/>
                        </a:rPr>
                        <a:t>#2</a:t>
                      </a:r>
                      <a:endParaRPr lang="en-IN" sz="1400" dirty="0">
                        <a:effectLst/>
                        <a:latin typeface="Calibri"/>
                        <a:ea typeface="Calibri"/>
                        <a:cs typeface="Times New Roman"/>
                      </a:endParaRPr>
                    </a:p>
                  </a:txBody>
                  <a:tcPr marL="67086" marR="67086" marT="0" marB="0"/>
                </a:tc>
                <a:tc>
                  <a:txBody>
                    <a:bodyPr/>
                    <a:lstStyle/>
                    <a:p>
                      <a:pPr marL="457200" indent="-279400" algn="just">
                        <a:lnSpc>
                          <a:spcPct val="115000"/>
                        </a:lnSpc>
                        <a:spcAft>
                          <a:spcPts val="0"/>
                        </a:spcAft>
                      </a:pPr>
                      <a:r>
                        <a:rPr lang="en-US" sz="1600" dirty="0">
                          <a:effectLst/>
                        </a:rPr>
                        <a:t>Message</a:t>
                      </a:r>
                      <a:endParaRPr lang="en-IN" sz="1400" dirty="0">
                        <a:effectLst/>
                        <a:latin typeface="Calibri"/>
                        <a:ea typeface="Calibri"/>
                        <a:cs typeface="Times New Roman"/>
                      </a:endParaRPr>
                    </a:p>
                  </a:txBody>
                  <a:tcPr marL="67086" marR="67086" marT="0" marB="0"/>
                </a:tc>
                <a:tc>
                  <a:txBody>
                    <a:bodyPr/>
                    <a:lstStyle/>
                    <a:p>
                      <a:pPr marL="95250" indent="0" algn="just">
                        <a:lnSpc>
                          <a:spcPct val="115000"/>
                        </a:lnSpc>
                        <a:spcAft>
                          <a:spcPts val="0"/>
                        </a:spcAft>
                      </a:pPr>
                      <a:r>
                        <a:rPr lang="en-US" sz="1600" dirty="0">
                          <a:effectLst/>
                        </a:rPr>
                        <a:t>EWBG OEXP URP 560012 A1246 16/09/2017 59000.00 1001 MH01XY1233</a:t>
                      </a:r>
                      <a:endParaRPr lang="en-IN" sz="1400" dirty="0">
                        <a:effectLst/>
                        <a:latin typeface="Calibri"/>
                        <a:ea typeface="Calibri"/>
                        <a:cs typeface="Times New Roman"/>
                      </a:endParaRPr>
                    </a:p>
                  </a:txBody>
                  <a:tcPr marL="67086" marR="67086" marT="0" marB="0"/>
                </a:tc>
                <a:extLst>
                  <a:ext uri="{0D108BD9-81ED-4DB2-BD59-A6C34878D82A}">
                    <a16:rowId xmlns:a16="http://schemas.microsoft.com/office/drawing/2014/main" xmlns="" val="10005"/>
                  </a:ext>
                </a:extLst>
              </a:tr>
              <a:tr h="280448">
                <a:tc>
                  <a:txBody>
                    <a:bodyPr/>
                    <a:lstStyle/>
                    <a:p>
                      <a:pPr marL="457200" algn="just">
                        <a:lnSpc>
                          <a:spcPct val="115000"/>
                        </a:lnSpc>
                        <a:spcAft>
                          <a:spcPts val="0"/>
                        </a:spcAft>
                      </a:pPr>
                      <a:r>
                        <a:rPr lang="en-US" sz="1600">
                          <a:effectLst/>
                        </a:rPr>
                        <a:t> </a:t>
                      </a:r>
                      <a:endParaRPr lang="en-IN" sz="1400">
                        <a:effectLst/>
                        <a:latin typeface="Calibri"/>
                        <a:ea typeface="Calibri"/>
                        <a:cs typeface="Times New Roman"/>
                      </a:endParaRPr>
                    </a:p>
                  </a:txBody>
                  <a:tcPr marL="67086" marR="67086" marT="0" marB="0"/>
                </a:tc>
                <a:tc>
                  <a:txBody>
                    <a:bodyPr/>
                    <a:lstStyle/>
                    <a:p>
                      <a:pPr marL="457200" indent="-279400" algn="just">
                        <a:lnSpc>
                          <a:spcPct val="115000"/>
                        </a:lnSpc>
                        <a:spcAft>
                          <a:spcPts val="0"/>
                        </a:spcAft>
                      </a:pPr>
                      <a:r>
                        <a:rPr lang="en-US" sz="1600" dirty="0">
                          <a:effectLst/>
                        </a:rPr>
                        <a:t>SMS to</a:t>
                      </a:r>
                      <a:endParaRPr lang="en-IN" sz="1400" dirty="0">
                        <a:effectLst/>
                        <a:latin typeface="Calibri"/>
                        <a:ea typeface="Calibri"/>
                        <a:cs typeface="Times New Roman"/>
                      </a:endParaRPr>
                    </a:p>
                  </a:txBody>
                  <a:tcPr marL="67086" marR="67086" marT="0" marB="0"/>
                </a:tc>
                <a:tc>
                  <a:txBody>
                    <a:bodyPr/>
                    <a:lstStyle/>
                    <a:p>
                      <a:pPr marL="457200" indent="-361950" algn="just">
                        <a:lnSpc>
                          <a:spcPct val="115000"/>
                        </a:lnSpc>
                        <a:spcAft>
                          <a:spcPts val="0"/>
                        </a:spcAft>
                      </a:pPr>
                      <a:r>
                        <a:rPr lang="en-US" sz="1600" dirty="0">
                          <a:effectLst/>
                        </a:rPr>
                        <a:t>97319 79899</a:t>
                      </a:r>
                      <a:endParaRPr lang="en-IN" sz="1400" dirty="0">
                        <a:effectLst/>
                        <a:latin typeface="Calibri"/>
                        <a:ea typeface="Calibri"/>
                        <a:cs typeface="Times New Roman"/>
                      </a:endParaRPr>
                    </a:p>
                  </a:txBody>
                  <a:tcPr marL="67086" marR="67086" marT="0" marB="0"/>
                </a:tc>
                <a:extLst>
                  <a:ext uri="{0D108BD9-81ED-4DB2-BD59-A6C34878D82A}">
                    <a16:rowId xmlns:a16="http://schemas.microsoft.com/office/drawing/2014/main" xmlns="" val="10006"/>
                  </a:ext>
                </a:extLst>
              </a:tr>
              <a:tr h="1162705">
                <a:tc>
                  <a:txBody>
                    <a:bodyPr/>
                    <a:lstStyle/>
                    <a:p>
                      <a:pPr marL="457200" algn="just">
                        <a:lnSpc>
                          <a:spcPct val="115000"/>
                        </a:lnSpc>
                        <a:spcAft>
                          <a:spcPts val="0"/>
                        </a:spcAft>
                      </a:pPr>
                      <a:r>
                        <a:rPr lang="en-US" sz="1600">
                          <a:effectLst/>
                        </a:rPr>
                        <a:t> </a:t>
                      </a:r>
                      <a:endParaRPr lang="en-IN" sz="1400">
                        <a:effectLst/>
                        <a:latin typeface="Calibri"/>
                        <a:ea typeface="Calibri"/>
                        <a:cs typeface="Times New Roman"/>
                      </a:endParaRPr>
                    </a:p>
                  </a:txBody>
                  <a:tcPr marL="67086" marR="67086" marT="0" marB="0"/>
                </a:tc>
                <a:tc>
                  <a:txBody>
                    <a:bodyPr/>
                    <a:lstStyle/>
                    <a:p>
                      <a:pPr marL="457200" indent="-279400" algn="just">
                        <a:lnSpc>
                          <a:spcPct val="115000"/>
                        </a:lnSpc>
                        <a:spcAft>
                          <a:spcPts val="0"/>
                        </a:spcAft>
                      </a:pPr>
                      <a:r>
                        <a:rPr lang="en-US" sz="1600" dirty="0">
                          <a:effectLst/>
                        </a:rPr>
                        <a:t>Explanation</a:t>
                      </a:r>
                      <a:endParaRPr lang="en-IN" sz="1400" dirty="0">
                        <a:effectLst/>
                        <a:latin typeface="Calibri"/>
                        <a:ea typeface="Calibri"/>
                        <a:cs typeface="Times New Roman"/>
                      </a:endParaRPr>
                    </a:p>
                  </a:txBody>
                  <a:tcPr marL="67086" marR="67086" marT="0" marB="0"/>
                </a:tc>
                <a:tc>
                  <a:txBody>
                    <a:bodyPr/>
                    <a:lstStyle/>
                    <a:p>
                      <a:pPr marL="95250" indent="0" algn="just">
                        <a:lnSpc>
                          <a:spcPct val="115000"/>
                        </a:lnSpc>
                        <a:spcAft>
                          <a:spcPts val="0"/>
                        </a:spcAft>
                      </a:pPr>
                      <a:r>
                        <a:rPr lang="en-US" sz="1600" dirty="0">
                          <a:effectLst/>
                        </a:rPr>
                        <a:t>This request is to generate the E-Way Bill </a:t>
                      </a:r>
                      <a:r>
                        <a:rPr lang="en-US" sz="1600" u="sng" dirty="0">
                          <a:effectLst/>
                        </a:rPr>
                        <a:t>for export of goods</a:t>
                      </a:r>
                      <a:r>
                        <a:rPr lang="en-US" sz="1600" dirty="0">
                          <a:effectLst/>
                        </a:rPr>
                        <a:t>, with HSN 1001, to recipient with GSTIN URP (</a:t>
                      </a:r>
                      <a:r>
                        <a:rPr lang="en-US" sz="1600" dirty="0" err="1">
                          <a:effectLst/>
                        </a:rPr>
                        <a:t>UnRegistered</a:t>
                      </a:r>
                      <a:r>
                        <a:rPr lang="en-US" sz="1600" dirty="0">
                          <a:effectLst/>
                        </a:rPr>
                        <a:t> Person), carrying Invoice/Bill No A1246 </a:t>
                      </a:r>
                      <a:r>
                        <a:rPr lang="en-US" sz="1600" dirty="0" err="1">
                          <a:effectLst/>
                        </a:rPr>
                        <a:t>dtd</a:t>
                      </a:r>
                      <a:r>
                        <a:rPr lang="en-US" sz="1600" dirty="0">
                          <a:effectLst/>
                        </a:rPr>
                        <a:t>: 16/09/2017 of value </a:t>
                      </a:r>
                      <a:r>
                        <a:rPr lang="en-US" sz="1600" dirty="0" err="1">
                          <a:effectLst/>
                        </a:rPr>
                        <a:t>Rs</a:t>
                      </a:r>
                      <a:r>
                        <a:rPr lang="en-US" sz="1600" dirty="0">
                          <a:effectLst/>
                        </a:rPr>
                        <a:t> 59000.00 to deliver at pin code 560012 through MH01XY1233</a:t>
                      </a:r>
                      <a:endParaRPr lang="en-IN" sz="1400" dirty="0">
                        <a:effectLst/>
                        <a:latin typeface="Calibri"/>
                        <a:ea typeface="Calibri"/>
                        <a:cs typeface="Times New Roman"/>
                      </a:endParaRPr>
                    </a:p>
                  </a:txBody>
                  <a:tcPr marL="67086" marR="67086" marT="0" marB="0"/>
                </a:tc>
                <a:extLst>
                  <a:ext uri="{0D108BD9-81ED-4DB2-BD59-A6C34878D82A}">
                    <a16:rowId xmlns:a16="http://schemas.microsoft.com/office/drawing/2014/main" xmlns="" val="10007"/>
                  </a:ext>
                </a:extLst>
              </a:tr>
              <a:tr h="560896">
                <a:tc>
                  <a:txBody>
                    <a:bodyPr/>
                    <a:lstStyle/>
                    <a:p>
                      <a:pPr marL="457200" algn="just">
                        <a:lnSpc>
                          <a:spcPct val="115000"/>
                        </a:lnSpc>
                        <a:spcAft>
                          <a:spcPts val="0"/>
                        </a:spcAft>
                      </a:pPr>
                      <a:r>
                        <a:rPr lang="en-US" sz="1600">
                          <a:effectLst/>
                        </a:rPr>
                        <a:t> </a:t>
                      </a:r>
                      <a:endParaRPr lang="en-IN" sz="1400">
                        <a:effectLst/>
                        <a:latin typeface="Calibri"/>
                        <a:ea typeface="Calibri"/>
                        <a:cs typeface="Times New Roman"/>
                      </a:endParaRPr>
                    </a:p>
                  </a:txBody>
                  <a:tcPr marL="67086" marR="67086" marT="0" marB="0"/>
                </a:tc>
                <a:tc>
                  <a:txBody>
                    <a:bodyPr/>
                    <a:lstStyle/>
                    <a:p>
                      <a:pPr marL="457200" indent="-279400" algn="just">
                        <a:lnSpc>
                          <a:spcPct val="115000"/>
                        </a:lnSpc>
                        <a:spcAft>
                          <a:spcPts val="0"/>
                        </a:spcAft>
                      </a:pPr>
                      <a:r>
                        <a:rPr lang="en-US" sz="1600" dirty="0">
                          <a:effectLst/>
                        </a:rPr>
                        <a:t>Reply Message</a:t>
                      </a:r>
                      <a:endParaRPr lang="en-IN" sz="1400" dirty="0">
                        <a:effectLst/>
                        <a:latin typeface="Calibri"/>
                        <a:ea typeface="Calibri"/>
                        <a:cs typeface="Times New Roman"/>
                      </a:endParaRPr>
                    </a:p>
                  </a:txBody>
                  <a:tcPr marL="67086" marR="67086" marT="0" marB="0"/>
                </a:tc>
                <a:tc>
                  <a:txBody>
                    <a:bodyPr/>
                    <a:lstStyle/>
                    <a:p>
                      <a:pPr marL="95250" indent="0" algn="just">
                        <a:lnSpc>
                          <a:spcPct val="115000"/>
                        </a:lnSpc>
                        <a:spcAft>
                          <a:spcPts val="0"/>
                        </a:spcAft>
                      </a:pPr>
                      <a:r>
                        <a:rPr lang="en-US" sz="1600" dirty="0" err="1">
                          <a:effectLst/>
                        </a:rPr>
                        <a:t>Eway</a:t>
                      </a:r>
                      <a:r>
                        <a:rPr lang="en-US" sz="1600" dirty="0">
                          <a:effectLst/>
                        </a:rPr>
                        <a:t> bill generated successfully. E-Way Bill No: 181000000234 and date is 16/09/2017</a:t>
                      </a:r>
                      <a:endParaRPr lang="en-IN" sz="1400" dirty="0">
                        <a:effectLst/>
                        <a:latin typeface="Calibri"/>
                        <a:ea typeface="Calibri"/>
                        <a:cs typeface="Times New Roman"/>
                      </a:endParaRPr>
                    </a:p>
                  </a:txBody>
                  <a:tcPr marL="67086" marR="67086" marT="0" marB="0"/>
                </a:tc>
                <a:extLst>
                  <a:ext uri="{0D108BD9-81ED-4DB2-BD59-A6C34878D82A}">
                    <a16:rowId xmlns:a16="http://schemas.microsoft.com/office/drawing/2014/main" xmlns="" val="10008"/>
                  </a:ext>
                </a:extLst>
              </a:tr>
            </a:tbl>
          </a:graphicData>
        </a:graphic>
      </p:graphicFrame>
      <p:sp>
        <p:nvSpPr>
          <p:cNvPr id="2" name="Footer Placeholder 1"/>
          <p:cNvSpPr>
            <a:spLocks noGrp="1"/>
          </p:cNvSpPr>
          <p:nvPr>
            <p:ph type="ftr" sz="quarter" idx="11"/>
          </p:nvPr>
        </p:nvSpPr>
        <p:spPr>
          <a:xfrm>
            <a:off x="0" y="7061982"/>
            <a:ext cx="9144000" cy="243309"/>
          </a:xfrm>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7207483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057400" y="115888"/>
            <a:ext cx="6067425" cy="1027112"/>
          </a:xfrm>
        </p:spPr>
        <p:txBody>
          <a:bodyPr/>
          <a:lstStyle/>
          <a:p>
            <a:r>
              <a:rPr lang="en-US" altLang="en-US" sz="4400" smtClean="0">
                <a:solidFill>
                  <a:srgbClr val="FF0000"/>
                </a:solidFill>
              </a:rPr>
              <a:t>SMS Alerts to Tax Payers</a:t>
            </a:r>
          </a:p>
        </p:txBody>
      </p:sp>
      <p:sp>
        <p:nvSpPr>
          <p:cNvPr id="3" name="Content Placeholder 2"/>
          <p:cNvSpPr>
            <a:spLocks noGrp="1"/>
          </p:cNvSpPr>
          <p:nvPr>
            <p:ph idx="1"/>
          </p:nvPr>
        </p:nvSpPr>
        <p:spPr>
          <a:xfrm>
            <a:off x="457200" y="1600200"/>
            <a:ext cx="8229600" cy="4525963"/>
          </a:xfrm>
        </p:spPr>
        <p:txBody>
          <a:bodyPr/>
          <a:lstStyle/>
          <a:p>
            <a:pPr fontAlgn="auto">
              <a:spcAft>
                <a:spcPts val="0"/>
              </a:spcAft>
              <a:defRPr/>
            </a:pPr>
            <a:r>
              <a:rPr lang="en-US" sz="2800" dirty="0" smtClean="0"/>
              <a:t>Every day the following message is sent to all the tax payers who are using EWB system</a:t>
            </a:r>
          </a:p>
          <a:p>
            <a:pPr fontAlgn="auto">
              <a:spcAft>
                <a:spcPts val="0"/>
              </a:spcAft>
              <a:defRPr/>
            </a:pPr>
            <a:r>
              <a:rPr lang="en-US" sz="2800" b="1" dirty="0">
                <a:solidFill>
                  <a:srgbClr val="0000FF"/>
                </a:solidFill>
              </a:rPr>
              <a:t>GSTIN: 29AAWPR3924N1ZM: </a:t>
            </a:r>
            <a:endParaRPr lang="en-US" sz="2800" b="1" dirty="0" smtClean="0">
              <a:solidFill>
                <a:srgbClr val="0000FF"/>
              </a:solidFill>
            </a:endParaRPr>
          </a:p>
          <a:p>
            <a:pPr fontAlgn="auto">
              <a:spcAft>
                <a:spcPts val="0"/>
              </a:spcAft>
              <a:defRPr/>
            </a:pPr>
            <a:r>
              <a:rPr lang="en-US" sz="2800" b="1" dirty="0" smtClean="0">
                <a:solidFill>
                  <a:srgbClr val="00B050"/>
                </a:solidFill>
              </a:rPr>
              <a:t>Your </a:t>
            </a:r>
            <a:r>
              <a:rPr lang="en-US" sz="2800" b="1" dirty="0">
                <a:solidFill>
                  <a:srgbClr val="00B050"/>
                </a:solidFill>
              </a:rPr>
              <a:t>E-waybill statistics for : </a:t>
            </a:r>
            <a:r>
              <a:rPr lang="en-US" sz="2800" b="1" dirty="0" smtClean="0">
                <a:solidFill>
                  <a:srgbClr val="00B050"/>
                </a:solidFill>
              </a:rPr>
              <a:t>06/12/2017-GENERATED </a:t>
            </a:r>
            <a:r>
              <a:rPr lang="en-US" sz="2800" b="1" dirty="0">
                <a:solidFill>
                  <a:srgbClr val="00B050"/>
                </a:solidFill>
              </a:rPr>
              <a:t>BY YOU </a:t>
            </a:r>
            <a:r>
              <a:rPr lang="en-US" sz="2800" b="1" dirty="0" smtClean="0">
                <a:solidFill>
                  <a:srgbClr val="00B050"/>
                </a:solidFill>
              </a:rPr>
              <a:t>as </a:t>
            </a:r>
          </a:p>
          <a:p>
            <a:pPr marL="285750" indent="-285750" fontAlgn="auto">
              <a:spcAft>
                <a:spcPts val="0"/>
              </a:spcAft>
              <a:buFont typeface="Wingdings" panose="05000000000000000000" pitchFamily="2" charset="2"/>
              <a:buChar char="v"/>
              <a:defRPr/>
            </a:pPr>
            <a:r>
              <a:rPr lang="en-US" sz="2800" b="1" dirty="0" smtClean="0">
                <a:solidFill>
                  <a:srgbClr val="CA8014"/>
                </a:solidFill>
              </a:rPr>
              <a:t>Outward</a:t>
            </a:r>
            <a:r>
              <a:rPr lang="en-US" sz="2800" b="1" dirty="0">
                <a:solidFill>
                  <a:srgbClr val="CA8014"/>
                </a:solidFill>
              </a:rPr>
              <a:t>: 7 (</a:t>
            </a:r>
            <a:r>
              <a:rPr lang="en-US" sz="2800" b="1" dirty="0" smtClean="0">
                <a:solidFill>
                  <a:srgbClr val="CA8014"/>
                </a:solidFill>
              </a:rPr>
              <a:t>Value </a:t>
            </a:r>
            <a:r>
              <a:rPr lang="en-US" sz="2800" b="1" dirty="0" err="1">
                <a:solidFill>
                  <a:srgbClr val="CA8014"/>
                </a:solidFill>
              </a:rPr>
              <a:t>Rs</a:t>
            </a:r>
            <a:r>
              <a:rPr lang="en-US" sz="2800" b="1" dirty="0">
                <a:solidFill>
                  <a:srgbClr val="CA8014"/>
                </a:solidFill>
              </a:rPr>
              <a:t>. </a:t>
            </a:r>
            <a:r>
              <a:rPr lang="en-US" sz="2800" b="1" dirty="0" smtClean="0">
                <a:solidFill>
                  <a:srgbClr val="CA8014"/>
                </a:solidFill>
              </a:rPr>
              <a:t>3584882) ;</a:t>
            </a:r>
          </a:p>
          <a:p>
            <a:pPr marL="285750" indent="-285750" fontAlgn="auto">
              <a:spcAft>
                <a:spcPts val="0"/>
              </a:spcAft>
              <a:buFont typeface="Wingdings" panose="05000000000000000000" pitchFamily="2" charset="2"/>
              <a:buChar char="v"/>
              <a:defRPr/>
            </a:pPr>
            <a:r>
              <a:rPr lang="en-US" sz="2800" b="1" dirty="0" smtClean="0">
                <a:solidFill>
                  <a:srgbClr val="CA8014"/>
                </a:solidFill>
              </a:rPr>
              <a:t>Rejected by you:1 (Value </a:t>
            </a:r>
            <a:r>
              <a:rPr lang="en-US" sz="2800" b="1" dirty="0" err="1" smtClean="0">
                <a:solidFill>
                  <a:srgbClr val="CA8014"/>
                </a:solidFill>
              </a:rPr>
              <a:t>Rs</a:t>
            </a:r>
            <a:r>
              <a:rPr lang="en-US" sz="2800" b="1" dirty="0" smtClean="0">
                <a:solidFill>
                  <a:srgbClr val="CA8014"/>
                </a:solidFill>
              </a:rPr>
              <a:t> 28000) ;</a:t>
            </a:r>
          </a:p>
          <a:p>
            <a:pPr marL="285750" indent="-285750" fontAlgn="auto">
              <a:spcAft>
                <a:spcPts val="0"/>
              </a:spcAft>
              <a:buFont typeface="Wingdings" panose="05000000000000000000" pitchFamily="2" charset="2"/>
              <a:buChar char="v"/>
              <a:defRPr/>
            </a:pPr>
            <a:r>
              <a:rPr lang="en-US" sz="2800" b="1" dirty="0" smtClean="0">
                <a:solidFill>
                  <a:srgbClr val="CA8014"/>
                </a:solidFill>
              </a:rPr>
              <a:t>GENERATED </a:t>
            </a:r>
            <a:r>
              <a:rPr lang="en-US" sz="2800" b="1" dirty="0">
                <a:solidFill>
                  <a:srgbClr val="CA8014"/>
                </a:solidFill>
              </a:rPr>
              <a:t>BY OTHER </a:t>
            </a:r>
            <a:r>
              <a:rPr lang="en-US" sz="2800" b="1" dirty="0" smtClean="0">
                <a:solidFill>
                  <a:srgbClr val="CA8014"/>
                </a:solidFill>
              </a:rPr>
              <a:t>PARTY </a:t>
            </a:r>
            <a:r>
              <a:rPr lang="en-US" sz="2800" b="1" dirty="0">
                <a:solidFill>
                  <a:srgbClr val="CA8014"/>
                </a:solidFill>
              </a:rPr>
              <a:t>as </a:t>
            </a:r>
            <a:r>
              <a:rPr lang="en-US" sz="2800" b="1" dirty="0" smtClean="0">
                <a:solidFill>
                  <a:srgbClr val="CA8014"/>
                </a:solidFill>
              </a:rPr>
              <a:t>outward: 3 (Value Rs.1872500)</a:t>
            </a:r>
            <a:endParaRPr lang="en-US" sz="2800" b="1" dirty="0">
              <a:solidFill>
                <a:srgbClr val="CA8014"/>
              </a:solidFill>
            </a:endParaRPr>
          </a:p>
          <a:p>
            <a:pPr fontAlgn="auto">
              <a:spcAft>
                <a:spcPts val="0"/>
              </a:spcAft>
              <a:defRPr/>
            </a:pPr>
            <a:endParaRPr lang="en-US" sz="2800" dirty="0" smtClean="0"/>
          </a:p>
          <a:p>
            <a:pPr fontAlgn="auto">
              <a:spcAft>
                <a:spcPts val="0"/>
              </a:spcAft>
              <a:defRPr/>
            </a:pPr>
            <a:endParaRPr lang="en-US" sz="2800" dirty="0"/>
          </a:p>
        </p:txBody>
      </p:sp>
      <p:sp>
        <p:nvSpPr>
          <p:cNvPr id="2" name="Footer Placeholder 1"/>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41141538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1905000"/>
            <a:ext cx="75041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11413" y="263525"/>
            <a:ext cx="5281612" cy="1200150"/>
          </a:xfrm>
          <a:prstGeom prst="rect">
            <a:avLst/>
          </a:prstGeom>
          <a:solidFill>
            <a:schemeClr val="bg1">
              <a:lumMod val="95000"/>
            </a:schemeClr>
          </a:solidFill>
        </p:spPr>
        <p:txBody>
          <a:bodyPr>
            <a:spAutoFit/>
          </a:bodyPr>
          <a:lstStyle/>
          <a:p>
            <a:pPr algn="ctr" fontAlgn="auto">
              <a:spcBef>
                <a:spcPts val="0"/>
              </a:spcBef>
              <a:spcAft>
                <a:spcPts val="0"/>
              </a:spcAft>
              <a:defRPr/>
            </a:pPr>
            <a:r>
              <a:rPr lang="en-US" sz="3600" b="1" dirty="0">
                <a:solidFill>
                  <a:srgbClr val="C00000"/>
                </a:solidFill>
                <a:latin typeface="Algerian" pitchFamily="82" charset="0"/>
                <a:cs typeface="+mn-cs"/>
              </a:rPr>
              <a:t>E-WAY BILL SYSTEM -</a:t>
            </a:r>
          </a:p>
          <a:p>
            <a:pPr algn="ctr" fontAlgn="auto">
              <a:spcBef>
                <a:spcPts val="0"/>
              </a:spcBef>
              <a:spcAft>
                <a:spcPts val="0"/>
              </a:spcAft>
              <a:defRPr/>
            </a:pPr>
            <a:r>
              <a:rPr lang="en-US" sz="3600" b="1" dirty="0">
                <a:solidFill>
                  <a:srgbClr val="0000FF"/>
                </a:solidFill>
                <a:latin typeface="Algerian" pitchFamily="82" charset="0"/>
                <a:cs typeface="+mn-cs"/>
              </a:rPr>
              <a:t>Mobile APP</a:t>
            </a:r>
          </a:p>
        </p:txBody>
      </p:sp>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12962538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5888"/>
            <a:ext cx="6067425" cy="1027112"/>
          </a:xfrm>
          <a:solidFill>
            <a:schemeClr val="bg1"/>
          </a:solidFill>
          <a:ln>
            <a:solidFill>
              <a:schemeClr val="bg1"/>
            </a:solidFill>
          </a:ln>
        </p:spPr>
        <p:txBody>
          <a:bodyPr>
            <a:noAutofit/>
          </a:bodyPr>
          <a:lstStyle/>
          <a:p>
            <a:pPr fontAlgn="auto">
              <a:spcAft>
                <a:spcPts val="0"/>
              </a:spcAft>
              <a:defRPr/>
            </a:pPr>
            <a:r>
              <a:rPr lang="en-IN" sz="3200" b="0" dirty="0" smtClean="0">
                <a:solidFill>
                  <a:schemeClr val="tx1"/>
                </a:solidFill>
                <a:effectLst>
                  <a:outerShdw blurRad="38100" dist="38100" dir="2700000" algn="tl">
                    <a:srgbClr val="000000">
                      <a:alpha val="43137"/>
                    </a:srgbClr>
                  </a:outerShdw>
                </a:effectLst>
              </a:rPr>
              <a:t>Mobile App for EWB operations</a:t>
            </a:r>
            <a:endParaRPr lang="en-IN" sz="3200" b="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bwMode="auto">
          <a:xfrm>
            <a:off x="331788" y="1538288"/>
            <a:ext cx="8339137"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just">
              <a:buFont typeface="Wingdings" panose="05000000000000000000" pitchFamily="2" charset="2"/>
              <a:buChar char="Ø"/>
            </a:pPr>
            <a:r>
              <a:rPr lang="en-IN" altLang="en-US" sz="2800" dirty="0" smtClean="0"/>
              <a:t>Mobile (Android and </a:t>
            </a:r>
            <a:r>
              <a:rPr lang="en-IN" altLang="en-US" sz="2800" dirty="0" err="1" smtClean="0"/>
              <a:t>ios</a:t>
            </a:r>
            <a:r>
              <a:rPr lang="en-IN" altLang="en-US" sz="2800" dirty="0" smtClean="0"/>
              <a:t>) based app is developed for e-way bill operations</a:t>
            </a:r>
          </a:p>
          <a:p>
            <a:pPr marL="571500" indent="-571500" algn="just">
              <a:buFont typeface="Wingdings" panose="05000000000000000000" pitchFamily="2" charset="2"/>
              <a:buChar char="Ø"/>
            </a:pPr>
            <a:endParaRPr lang="en-IN" altLang="en-US" sz="2800" dirty="0" smtClean="0"/>
          </a:p>
          <a:p>
            <a:pPr marL="571500" indent="-571500" algn="just">
              <a:buFont typeface="Wingdings" panose="05000000000000000000" pitchFamily="2" charset="2"/>
              <a:buChar char="Ø"/>
            </a:pPr>
            <a:r>
              <a:rPr lang="en-IN" altLang="en-US" sz="2800" dirty="0" smtClean="0">
                <a:solidFill>
                  <a:srgbClr val="C00000"/>
                </a:solidFill>
              </a:rPr>
              <a:t>All the activities of e-way bill can be done on this app</a:t>
            </a:r>
          </a:p>
          <a:p>
            <a:pPr marL="571500" indent="-571500" algn="just">
              <a:buFont typeface="Wingdings" panose="05000000000000000000" pitchFamily="2" charset="2"/>
              <a:buChar char="Ø"/>
            </a:pPr>
            <a:endParaRPr lang="en-IN" altLang="en-US" sz="2800" dirty="0" smtClean="0">
              <a:solidFill>
                <a:srgbClr val="C00000"/>
              </a:solidFill>
            </a:endParaRPr>
          </a:p>
          <a:p>
            <a:pPr marL="571500" indent="-571500" algn="just">
              <a:buFont typeface="Wingdings" panose="05000000000000000000" pitchFamily="2" charset="2"/>
              <a:buChar char="Ø"/>
            </a:pPr>
            <a:r>
              <a:rPr lang="en-IN" altLang="en-US" sz="2800" dirty="0" smtClean="0">
                <a:solidFill>
                  <a:srgbClr val="0000FF"/>
                </a:solidFill>
              </a:rPr>
              <a:t>IMEI of the mobile number needs to be registered on the EWB system to use the app</a:t>
            </a:r>
          </a:p>
        </p:txBody>
      </p:sp>
      <p:sp>
        <p:nvSpPr>
          <p:cNvPr id="4" name="Footer Placeholder 3"/>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50193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579" y="157656"/>
            <a:ext cx="5817475" cy="1024759"/>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400" dirty="0" smtClean="0">
                <a:solidFill>
                  <a:srgbClr val="FF0000"/>
                </a:solidFill>
                <a:latin typeface="Arial" panose="020B0604020202020204" pitchFamily="34" charset="0"/>
                <a:cs typeface="Arial" panose="020B0604020202020204" pitchFamily="34" charset="0"/>
              </a:rPr>
              <a:t>E-Way Bill Registration and Login</a:t>
            </a:r>
            <a:endParaRPr lang="en-US" sz="2400" dirty="0">
              <a:solidFill>
                <a:srgbClr val="FF0000"/>
              </a:solidFill>
              <a:latin typeface="Arial" panose="020B0604020202020204" pitchFamily="34" charset="0"/>
              <a:cs typeface="Arial" panose="020B0604020202020204" pitchFamily="34" charset="0"/>
            </a:endParaRP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913" y="1544638"/>
            <a:ext cx="4165600" cy="4730750"/>
          </a:xfr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544638"/>
            <a:ext cx="4114800" cy="473075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853160060"/>
      </p:ext>
    </p:extLst>
  </p:cSld>
  <p:clrMapOvr>
    <a:masterClrMapping/>
  </p:clrMapOvr>
  <p:transition spd="slow" advTm="40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279" y="157656"/>
            <a:ext cx="5486400"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 E-Way Bill Menu Options</a:t>
            </a:r>
            <a:endParaRPr lang="en-US" sz="2800" dirty="0">
              <a:solidFill>
                <a:srgbClr val="FF0000"/>
              </a:solidFill>
              <a:latin typeface="Arial" panose="020B0604020202020204" pitchFamily="34" charset="0"/>
              <a:cs typeface="Arial" panose="020B0604020202020204" pitchFamily="34" charset="0"/>
            </a:endParaRPr>
          </a:p>
        </p:txBody>
      </p:sp>
      <p:pic>
        <p:nvPicPr>
          <p:cNvPr id="604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544638"/>
            <a:ext cx="4119562"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1544638"/>
            <a:ext cx="40401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4605176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742" y="157656"/>
            <a:ext cx="5651938"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 Adding My CLIENTs</a:t>
            </a:r>
            <a:endParaRPr lang="en-US" sz="2800" dirty="0">
              <a:solidFill>
                <a:srgbClr val="FF0000"/>
              </a:solidFill>
              <a:latin typeface="Arial" panose="020B0604020202020204" pitchFamily="34" charset="0"/>
              <a:cs typeface="Arial" panose="020B0604020202020204" pitchFamily="34" charset="0"/>
            </a:endParaRPr>
          </a:p>
        </p:txBody>
      </p:sp>
      <p:pic>
        <p:nvPicPr>
          <p:cNvPr id="6144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544638"/>
            <a:ext cx="4078287"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1544638"/>
            <a:ext cx="40449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637419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993" y="157656"/>
            <a:ext cx="5332687"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Adding My SUPPLIERs</a:t>
            </a:r>
            <a:endParaRPr lang="en-US" sz="2800" dirty="0">
              <a:solidFill>
                <a:srgbClr val="FF0000"/>
              </a:solidFill>
              <a:latin typeface="Arial" panose="020B0604020202020204" pitchFamily="34" charset="0"/>
              <a:cs typeface="Arial" panose="020B0604020202020204" pitchFamily="34" charset="0"/>
            </a:endParaRPr>
          </a:p>
        </p:txBody>
      </p:sp>
      <p:pic>
        <p:nvPicPr>
          <p:cNvPr id="6246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544638"/>
            <a:ext cx="4205287"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544638"/>
            <a:ext cx="36734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671700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807" y="157656"/>
            <a:ext cx="5521872"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Adding My TRANSPORTERs</a:t>
            </a:r>
            <a:endParaRPr lang="en-US" sz="2800"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4888" y="1544638"/>
            <a:ext cx="3951287"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544638"/>
            <a:ext cx="40005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570122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093" y="157656"/>
            <a:ext cx="5675586"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Adding My PRODUCTs</a:t>
            </a:r>
            <a:endParaRPr lang="en-US" sz="2800" dirty="0">
              <a:solidFill>
                <a:srgbClr val="FF0000"/>
              </a:solidFill>
              <a:latin typeface="Arial" panose="020B0604020202020204" pitchFamily="34" charset="0"/>
              <a:cs typeface="Arial" panose="020B0604020202020204" pitchFamily="34" charset="0"/>
            </a:endParaRPr>
          </a:p>
        </p:txBody>
      </p:sp>
      <p:pic>
        <p:nvPicPr>
          <p:cNvPr id="645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544638"/>
            <a:ext cx="41148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1544638"/>
            <a:ext cx="4087813"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929961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371725" y="146050"/>
            <a:ext cx="5461000" cy="768350"/>
          </a:xfrm>
          <a:solidFill>
            <a:schemeClr val="bg1"/>
          </a:solidFill>
          <a:ln w="28575">
            <a:solidFill>
              <a:schemeClr val="bg1"/>
            </a:solidFill>
          </a:ln>
        </p:spPr>
        <p:txBody>
          <a:bodyPr/>
          <a:lstStyle/>
          <a:p>
            <a:pPr fontAlgn="auto">
              <a:lnSpc>
                <a:spcPts val="3000"/>
              </a:lnSpc>
              <a:spcAft>
                <a:spcPts val="0"/>
              </a:spcAft>
              <a:defRPr/>
            </a:pPr>
            <a:r>
              <a:rPr lang="en-US" sz="3600" dirty="0" smtClean="0">
                <a:solidFill>
                  <a:srgbClr val="FF0000"/>
                </a:solidFill>
              </a:rPr>
              <a:t>A </a:t>
            </a:r>
            <a:r>
              <a:rPr lang="en-US" sz="3600" dirty="0">
                <a:solidFill>
                  <a:srgbClr val="FF0000"/>
                </a:solidFill>
              </a:rPr>
              <a:t>paradigm Shift</a:t>
            </a:r>
            <a:endParaRPr lang="en-IN" sz="3600" dirty="0">
              <a:effectLst>
                <a:outerShdw blurRad="38100" dist="38100" dir="2700000" algn="tl">
                  <a:srgbClr val="000000">
                    <a:alpha val="43137"/>
                  </a:srgbClr>
                </a:outerShdw>
              </a:effectLst>
              <a:latin typeface="+mn-lt"/>
            </a:endParaRPr>
          </a:p>
        </p:txBody>
      </p:sp>
      <p:sp>
        <p:nvSpPr>
          <p:cNvPr id="2" name="Rectangle 1"/>
          <p:cNvSpPr/>
          <p:nvPr/>
        </p:nvSpPr>
        <p:spPr>
          <a:xfrm>
            <a:off x="304800" y="1100137"/>
            <a:ext cx="8666163" cy="4339650"/>
          </a:xfrm>
          <a:prstGeom prst="rect">
            <a:avLst/>
          </a:prstGeom>
        </p:spPr>
        <p:txBody>
          <a:bodyPr wrap="square">
            <a:spAutoFit/>
          </a:bodyPr>
          <a:lstStyle/>
          <a:p>
            <a:pPr algn="ctr" fontAlgn="auto">
              <a:spcBef>
                <a:spcPts val="0"/>
              </a:spcBef>
              <a:spcAft>
                <a:spcPts val="0"/>
              </a:spcAft>
              <a:defRPr/>
            </a:pPr>
            <a:r>
              <a:rPr lang="en-US" sz="28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2800" b="1" dirty="0">
                <a:latin typeface="Calibri" panose="020F0502020204030204" pitchFamily="34" charset="0"/>
                <a:cs typeface="Calibri" panose="020F0502020204030204" pitchFamily="34" charset="0"/>
              </a:rPr>
              <a:t> </a:t>
            </a:r>
          </a:p>
          <a:p>
            <a:pPr algn="ctr" fontAlgn="auto">
              <a:spcBef>
                <a:spcPts val="0"/>
              </a:spcBef>
              <a:spcAft>
                <a:spcPts val="0"/>
              </a:spcAft>
              <a:defRPr/>
            </a:pPr>
            <a:r>
              <a:rPr lang="en-US" sz="2800" b="1" dirty="0">
                <a:solidFill>
                  <a:srgbClr val="0000FF"/>
                </a:solidFill>
                <a:latin typeface="Calibri" panose="020F0502020204030204" pitchFamily="34" charset="0"/>
                <a:cs typeface="Calibri" panose="020F0502020204030204" pitchFamily="34" charset="0"/>
              </a:rPr>
              <a:t>“</a:t>
            </a:r>
            <a:r>
              <a:rPr lang="en-US" sz="2800" b="1" dirty="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Departmental Policing Model</a:t>
            </a:r>
            <a:r>
              <a:rPr lang="en-US" sz="2800" b="1" dirty="0">
                <a:solidFill>
                  <a:srgbClr val="0000FF"/>
                </a:solidFill>
                <a:latin typeface="Calibri" panose="020F0502020204030204" pitchFamily="34" charset="0"/>
                <a:cs typeface="Calibri" panose="020F0502020204030204" pitchFamily="34" charset="0"/>
              </a:rPr>
              <a:t>” – a post movement</a:t>
            </a:r>
            <a:r>
              <a:rPr lang="en-US" sz="2800" dirty="0">
                <a:solidFill>
                  <a:srgbClr val="0000FF"/>
                </a:solidFill>
                <a:latin typeface="Calibri" panose="020F0502020204030204" pitchFamily="34" charset="0"/>
                <a:cs typeface="Calibri" panose="020F0502020204030204" pitchFamily="34" charset="0"/>
              </a:rPr>
              <a:t> </a:t>
            </a:r>
            <a:r>
              <a:rPr lang="en-US" sz="2800" b="1" dirty="0">
                <a:solidFill>
                  <a:srgbClr val="0000FF"/>
                </a:solidFill>
                <a:latin typeface="Calibri" panose="020F0502020204030204" pitchFamily="34" charset="0"/>
                <a:cs typeface="Calibri" panose="020F0502020204030204" pitchFamily="34" charset="0"/>
              </a:rPr>
              <a:t>capture model</a:t>
            </a:r>
            <a:r>
              <a:rPr lang="en-US" sz="2800" dirty="0">
                <a:solidFill>
                  <a:srgbClr val="0000FF"/>
                </a:solidFill>
                <a:latin typeface="Calibri" panose="020F0502020204030204" pitchFamily="34" charset="0"/>
                <a:cs typeface="Calibri" panose="020F0502020204030204" pitchFamily="34" charset="0"/>
              </a:rPr>
              <a:t> </a:t>
            </a:r>
          </a:p>
          <a:p>
            <a:pPr algn="ctr" fontAlgn="auto">
              <a:spcBef>
                <a:spcPts val="0"/>
              </a:spcBef>
              <a:spcAft>
                <a:spcPts val="0"/>
              </a:spcAft>
              <a:defRPr/>
            </a:pPr>
            <a:r>
              <a:rPr lang="en-US" sz="2800" dirty="0">
                <a:solidFill>
                  <a:srgbClr val="0000FF"/>
                </a:solidFill>
                <a:latin typeface="Calibri" panose="020F0502020204030204" pitchFamily="34" charset="0"/>
                <a:cs typeface="Calibri" panose="020F0502020204030204" pitchFamily="34" charset="0"/>
              </a:rPr>
              <a:t>(Move and make him to account)</a:t>
            </a:r>
          </a:p>
          <a:p>
            <a:pPr algn="ctr" fontAlgn="auto">
              <a:spcBef>
                <a:spcPts val="0"/>
              </a:spcBef>
              <a:spcAft>
                <a:spcPts val="0"/>
              </a:spcAft>
              <a:defRPr/>
            </a:pPr>
            <a:endParaRPr lang="en-US" sz="2800" b="1" dirty="0">
              <a:solidFill>
                <a:srgbClr val="FF0000"/>
              </a:solidFill>
              <a:latin typeface="Calibri" panose="020F0502020204030204" pitchFamily="34" charset="0"/>
              <a:cs typeface="Calibri" panose="020F0502020204030204" pitchFamily="34" charset="0"/>
            </a:endParaRPr>
          </a:p>
          <a:p>
            <a:pPr algn="ctr" fontAlgn="auto">
              <a:spcBef>
                <a:spcPts val="0"/>
              </a:spcBef>
              <a:spcAft>
                <a:spcPts val="0"/>
              </a:spcAft>
              <a:defRPr/>
            </a:pPr>
            <a:r>
              <a:rPr lang="en-US" sz="28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Towards </a:t>
            </a:r>
          </a:p>
          <a:p>
            <a:pPr algn="ctr" fontAlgn="auto">
              <a:spcBef>
                <a:spcPts val="0"/>
              </a:spcBef>
              <a:spcAft>
                <a:spcPts val="0"/>
              </a:spcAft>
              <a:defRPr/>
            </a:pPr>
            <a:r>
              <a:rPr lang="en-US" sz="2800" b="1" dirty="0">
                <a:solidFill>
                  <a:srgbClr val="C00000"/>
                </a:solidFill>
                <a:latin typeface="Calibri" panose="020F0502020204030204" pitchFamily="34" charset="0"/>
                <a:cs typeface="Calibri" panose="020F0502020204030204" pitchFamily="34" charset="0"/>
              </a:rPr>
              <a:t>“Self Declaration Model”</a:t>
            </a:r>
            <a:r>
              <a:rPr lang="en-US" sz="2800" dirty="0">
                <a:solidFill>
                  <a:srgbClr val="C00000"/>
                </a:solidFill>
                <a:latin typeface="Calibri" panose="020F0502020204030204" pitchFamily="34" charset="0"/>
                <a:cs typeface="Calibri" panose="020F0502020204030204" pitchFamily="34" charset="0"/>
              </a:rPr>
              <a:t>, </a:t>
            </a:r>
            <a:r>
              <a:rPr lang="en-US" sz="2800" b="1" dirty="0">
                <a:solidFill>
                  <a:srgbClr val="C00000"/>
                </a:solidFill>
                <a:latin typeface="Calibri" panose="020F0502020204030204" pitchFamily="34" charset="0"/>
                <a:cs typeface="Calibri" panose="020F0502020204030204" pitchFamily="34" charset="0"/>
              </a:rPr>
              <a:t>a pre movement capture model</a:t>
            </a:r>
            <a:r>
              <a:rPr lang="en-US" sz="2800" dirty="0">
                <a:solidFill>
                  <a:srgbClr val="C00000"/>
                </a:solidFill>
                <a:latin typeface="Calibri" panose="020F0502020204030204" pitchFamily="34" charset="0"/>
                <a:cs typeface="Calibri" panose="020F0502020204030204" pitchFamily="34" charset="0"/>
              </a:rPr>
              <a:t> </a:t>
            </a:r>
          </a:p>
          <a:p>
            <a:pPr algn="ctr" fontAlgn="auto">
              <a:spcBef>
                <a:spcPts val="0"/>
              </a:spcBef>
              <a:spcAft>
                <a:spcPts val="0"/>
              </a:spcAft>
              <a:defRPr/>
            </a:pPr>
            <a:r>
              <a:rPr lang="en-US" sz="2800" dirty="0">
                <a:solidFill>
                  <a:srgbClr val="C00000"/>
                </a:solidFill>
                <a:latin typeface="Calibri" panose="020F0502020204030204" pitchFamily="34" charset="0"/>
                <a:cs typeface="Calibri" panose="020F0502020204030204" pitchFamily="34" charset="0"/>
              </a:rPr>
              <a:t>( Account First and Move Later)</a:t>
            </a:r>
          </a:p>
          <a:p>
            <a:pPr algn="ctr" fontAlgn="auto">
              <a:spcBef>
                <a:spcPts val="0"/>
              </a:spcBef>
              <a:spcAft>
                <a:spcPts val="0"/>
              </a:spcAft>
              <a:defRPr/>
            </a:pPr>
            <a:endParaRPr lang="en-US" sz="2400" dirty="0">
              <a:solidFill>
                <a:srgbClr val="C00000"/>
              </a:solidFill>
              <a:latin typeface="+mn-lt"/>
              <a:cs typeface="+mn-cs"/>
            </a:endParaRPr>
          </a:p>
        </p:txBody>
      </p:sp>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464877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982" y="157656"/>
            <a:ext cx="5533697"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E-Way Bill Entry Form</a:t>
            </a:r>
            <a:endParaRPr lang="en-US" sz="28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6525" y="1560513"/>
            <a:ext cx="24003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503363"/>
            <a:ext cx="304165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7563" y="1503363"/>
            <a:ext cx="2979737"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692477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752" y="157656"/>
            <a:ext cx="5450927"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E-Way Bill Generate Form</a:t>
            </a:r>
            <a:endParaRPr lang="en-US" sz="2800" dirty="0">
              <a:solidFill>
                <a:srgbClr val="FF0000"/>
              </a:solidFill>
              <a:latin typeface="Arial" panose="020B0604020202020204" pitchFamily="34" charset="0"/>
              <a:cs typeface="Arial" panose="020B0604020202020204" pitchFamily="34" charset="0"/>
            </a:endParaRPr>
          </a:p>
        </p:txBody>
      </p:sp>
      <p:pic>
        <p:nvPicPr>
          <p:cNvPr id="665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560513"/>
            <a:ext cx="40513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1576388"/>
            <a:ext cx="4132263"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rot="10800000">
            <a:off x="3452813" y="3232150"/>
            <a:ext cx="550862" cy="116681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3522844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33 0.64537 L 2.77778E-6 3.7037E-7 " pathEditMode="relative" rAng="0" ptsTypes="AA">
                                      <p:cBhvr>
                                        <p:cTn id="6" dur="2000" fill="hold"/>
                                        <p:tgtEl>
                                          <p:spTgt spid="6"/>
                                        </p:tgtEl>
                                        <p:attrNameLst>
                                          <p:attrName>ppt_x</p:attrName>
                                          <p:attrName>ppt_y</p:attrName>
                                        </p:attrNameLst>
                                      </p:cBhvr>
                                      <p:rCtr x="-17400" y="-32269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70" y="157656"/>
            <a:ext cx="5344510"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Updating Vehicle Number</a:t>
            </a:r>
            <a:endParaRPr lang="en-US" sz="2800" dirty="0">
              <a:solidFill>
                <a:srgbClr val="FF0000"/>
              </a:solidFill>
              <a:latin typeface="Arial" panose="020B0604020202020204" pitchFamily="34" charset="0"/>
              <a:cs typeface="Arial" panose="020B0604020202020204" pitchFamily="34" charset="0"/>
            </a:endParaRPr>
          </a:p>
        </p:txBody>
      </p:sp>
      <p:pic>
        <p:nvPicPr>
          <p:cNvPr id="675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560513"/>
            <a:ext cx="310515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1560513"/>
            <a:ext cx="290512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6213" y="1560513"/>
            <a:ext cx="218757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511128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104" y="157656"/>
            <a:ext cx="5305097"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Printing EWB </a:t>
            </a:r>
            <a:endParaRPr lang="en-US" sz="2800" dirty="0">
              <a:solidFill>
                <a:srgbClr val="FF0000"/>
              </a:solidFill>
              <a:latin typeface="Arial" panose="020B0604020202020204" pitchFamily="34" charset="0"/>
              <a:cs typeface="Arial" panose="020B0604020202020204" pitchFamily="34" charset="0"/>
            </a:endParaRPr>
          </a:p>
        </p:txBody>
      </p:sp>
      <p:pic>
        <p:nvPicPr>
          <p:cNvPr id="686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292225"/>
            <a:ext cx="4043362"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292225"/>
            <a:ext cx="40068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748859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510" y="157656"/>
            <a:ext cx="5569169" cy="96169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auto">
              <a:spcAft>
                <a:spcPts val="0"/>
              </a:spcAft>
              <a:defRPr/>
            </a:pPr>
            <a:r>
              <a:rPr lang="en-US" sz="2800" dirty="0" smtClean="0">
                <a:solidFill>
                  <a:srgbClr val="FF0000"/>
                </a:solidFill>
                <a:latin typeface="Arial" panose="020B0604020202020204" pitchFamily="34" charset="0"/>
                <a:cs typeface="Arial" panose="020B0604020202020204" pitchFamily="34" charset="0"/>
              </a:rPr>
              <a:t> Canceling EWB</a:t>
            </a:r>
            <a:endParaRPr lang="en-US" sz="2800" dirty="0">
              <a:solidFill>
                <a:srgbClr val="FF0000"/>
              </a:solidFill>
              <a:latin typeface="Arial" panose="020B0604020202020204" pitchFamily="34" charset="0"/>
              <a:cs typeface="Arial" panose="020B0604020202020204" pitchFamily="34" charset="0"/>
            </a:endParaRPr>
          </a:p>
        </p:txBody>
      </p:sp>
      <p:pic>
        <p:nvPicPr>
          <p:cNvPr id="696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277938"/>
            <a:ext cx="41560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1277938"/>
            <a:ext cx="401478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3636648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63" y="1905000"/>
            <a:ext cx="7158037"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70125" y="201613"/>
            <a:ext cx="5391150" cy="1201737"/>
          </a:xfrm>
          <a:prstGeom prst="rect">
            <a:avLst/>
          </a:prstGeom>
          <a:solidFill>
            <a:schemeClr val="bg1">
              <a:lumMod val="95000"/>
            </a:schemeClr>
          </a:solidFill>
        </p:spPr>
        <p:txBody>
          <a:bodyPr>
            <a:spAutoFit/>
          </a:bodyPr>
          <a:lstStyle/>
          <a:p>
            <a:pPr algn="ctr" fontAlgn="auto">
              <a:spcBef>
                <a:spcPts val="0"/>
              </a:spcBef>
              <a:spcAft>
                <a:spcPts val="0"/>
              </a:spcAft>
              <a:defRPr/>
            </a:pPr>
            <a:r>
              <a:rPr lang="en-US" sz="3600" b="1" dirty="0">
                <a:solidFill>
                  <a:srgbClr val="C00000"/>
                </a:solidFill>
                <a:latin typeface="Algerian" pitchFamily="82" charset="0"/>
                <a:cs typeface="+mn-cs"/>
              </a:rPr>
              <a:t>E-WAY BILL SYSTEM</a:t>
            </a:r>
          </a:p>
          <a:p>
            <a:pPr algn="ctr" fontAlgn="auto">
              <a:spcBef>
                <a:spcPts val="0"/>
              </a:spcBef>
              <a:spcAft>
                <a:spcPts val="0"/>
              </a:spcAft>
              <a:defRPr/>
            </a:pPr>
            <a:r>
              <a:rPr lang="en-US" sz="3600" b="1" dirty="0">
                <a:solidFill>
                  <a:srgbClr val="0000FF"/>
                </a:solidFill>
                <a:latin typeface="Algerian" pitchFamily="82" charset="0"/>
                <a:cs typeface="+mn-cs"/>
              </a:rPr>
              <a:t>API  Interface</a:t>
            </a:r>
          </a:p>
        </p:txBody>
      </p:sp>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327318821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057400" y="115888"/>
            <a:ext cx="6067425" cy="1027112"/>
          </a:xfrm>
        </p:spPr>
        <p:txBody>
          <a:bodyPr>
            <a:normAutofit/>
          </a:bodyPr>
          <a:lstStyle/>
          <a:p>
            <a:r>
              <a:rPr lang="en-IN" dirty="0" smtClean="0"/>
              <a:t>Application program interface</a:t>
            </a:r>
            <a:r>
              <a:rPr lang="en-IN" b="0" dirty="0" smtClean="0"/>
              <a:t> (API)</a:t>
            </a:r>
            <a:r>
              <a:rPr lang="en-IN" altLang="en-US" b="0" dirty="0" smtClean="0">
                <a:solidFill>
                  <a:schemeClr val="tx1"/>
                </a:solidFill>
              </a:rPr>
              <a:t> based EWB Generation</a:t>
            </a:r>
          </a:p>
        </p:txBody>
      </p:sp>
      <p:sp>
        <p:nvSpPr>
          <p:cNvPr id="71683" name="Content Placeholder 2"/>
          <p:cNvSpPr>
            <a:spLocks noGrp="1"/>
          </p:cNvSpPr>
          <p:nvPr>
            <p:ph idx="1"/>
          </p:nvPr>
        </p:nvSpPr>
        <p:spPr bwMode="auto">
          <a:xfrm>
            <a:off x="393700" y="1254125"/>
            <a:ext cx="8229600" cy="511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Ø"/>
            </a:pPr>
            <a:r>
              <a:rPr lang="en-IN" altLang="en-US" sz="2400" b="1" dirty="0" smtClean="0">
                <a:solidFill>
                  <a:srgbClr val="0000FF"/>
                </a:solidFill>
              </a:rPr>
              <a:t>This is site-to-site integration of Tax payer system with EWB system</a:t>
            </a:r>
          </a:p>
          <a:p>
            <a:pPr marL="342900" indent="-342900" algn="just">
              <a:buFont typeface="Wingdings" panose="05000000000000000000" pitchFamily="2" charset="2"/>
              <a:buChar char="Ø"/>
            </a:pPr>
            <a:r>
              <a:rPr lang="en-IN" altLang="en-US" sz="2400" b="1" dirty="0" smtClean="0">
                <a:solidFill>
                  <a:srgbClr val="C00000"/>
                </a:solidFill>
              </a:rPr>
              <a:t>All the activities of e-way bill can be done on the API system</a:t>
            </a:r>
          </a:p>
          <a:p>
            <a:pPr marL="342900" indent="-342900" algn="just">
              <a:buFont typeface="Wingdings" panose="05000000000000000000" pitchFamily="2" charset="2"/>
              <a:buChar char="Ø"/>
            </a:pPr>
            <a:r>
              <a:rPr lang="en-IN" altLang="en-US" sz="2400" b="1" dirty="0" smtClean="0"/>
              <a:t>This can be used by tax payers who generates more than 200-300 EWB/day</a:t>
            </a:r>
          </a:p>
          <a:p>
            <a:pPr marL="342900" indent="-342900" algn="just">
              <a:buFont typeface="Wingdings" panose="05000000000000000000" pitchFamily="2" charset="2"/>
              <a:buChar char="Ø"/>
            </a:pPr>
            <a:r>
              <a:rPr lang="en-IN" altLang="en-US" sz="2400" b="1" dirty="0" smtClean="0">
                <a:solidFill>
                  <a:srgbClr val="0000FF"/>
                </a:solidFill>
              </a:rPr>
              <a:t>APIs are RESTful Web service based with </a:t>
            </a:r>
            <a:r>
              <a:rPr lang="en-IN" sz="2400" dirty="0" smtClean="0"/>
              <a:t> JSON(</a:t>
            </a:r>
            <a:r>
              <a:rPr lang="en-IN" sz="2400" b="1" dirty="0" smtClean="0"/>
              <a:t>JavaScript Object Notation</a:t>
            </a:r>
            <a:r>
              <a:rPr lang="en-IN" sz="2400" dirty="0" smtClean="0"/>
              <a:t>) format  is a lightweight data-interchange format</a:t>
            </a:r>
            <a:endParaRPr lang="en-IN" altLang="en-US" sz="2400" b="1" dirty="0" smtClean="0">
              <a:solidFill>
                <a:srgbClr val="0000FF"/>
              </a:solidFill>
            </a:endParaRPr>
          </a:p>
          <a:p>
            <a:pPr marL="342900" indent="-342900" algn="just">
              <a:buFont typeface="Wingdings" panose="05000000000000000000" pitchFamily="2" charset="2"/>
              <a:buChar char="Ø"/>
            </a:pPr>
            <a:r>
              <a:rPr lang="en-IN" altLang="en-US" sz="2400" b="1" dirty="0" smtClean="0">
                <a:solidFill>
                  <a:srgbClr val="C00000"/>
                </a:solidFill>
              </a:rPr>
              <a:t>The pre-requisite is Tax Payer systems should have SSL and Static IP </a:t>
            </a:r>
          </a:p>
          <a:p>
            <a:pPr marL="342900" indent="-342900" algn="just">
              <a:buFont typeface="Wingdings" panose="05000000000000000000" pitchFamily="2" charset="2"/>
              <a:buChar char="Ø"/>
            </a:pPr>
            <a:r>
              <a:rPr lang="en-IN" altLang="en-US" sz="2400" b="1" dirty="0" smtClean="0"/>
              <a:t>Tax Payer should test on the sandbox before going for production</a:t>
            </a:r>
          </a:p>
          <a:p>
            <a:pPr marL="342900" indent="-342900" algn="just">
              <a:buFont typeface="Wingdings" panose="05000000000000000000" pitchFamily="2" charset="2"/>
              <a:buChar char="Ø"/>
            </a:pPr>
            <a:r>
              <a:rPr lang="en-IN" altLang="en-US" sz="2400" b="1" dirty="0" smtClean="0">
                <a:solidFill>
                  <a:srgbClr val="0000FF"/>
                </a:solidFill>
              </a:rPr>
              <a:t>Same APIs can be used by </a:t>
            </a:r>
            <a:r>
              <a:rPr lang="en-IN" altLang="en-US" sz="2400" b="1" dirty="0" err="1" smtClean="0">
                <a:solidFill>
                  <a:srgbClr val="0000FF"/>
                </a:solidFill>
              </a:rPr>
              <a:t>Suvidha</a:t>
            </a:r>
            <a:r>
              <a:rPr lang="en-IN" altLang="en-US" sz="2400" b="1" dirty="0" smtClean="0">
                <a:solidFill>
                  <a:srgbClr val="0000FF"/>
                </a:solidFill>
              </a:rPr>
              <a:t> Provider, if the Tax Payer has authorised him.</a:t>
            </a:r>
          </a:p>
          <a:p>
            <a:pPr marL="342900" indent="-342900" algn="just">
              <a:buFont typeface="Wingdings" panose="05000000000000000000" pitchFamily="2" charset="2"/>
              <a:buChar char="Ø"/>
            </a:pPr>
            <a:endParaRPr lang="en-IN" altLang="en-US" sz="2400" b="1" dirty="0" smtClean="0"/>
          </a:p>
          <a:p>
            <a:pPr marL="342900" indent="-342900" algn="just">
              <a:buFont typeface="Wingdings" panose="05000000000000000000" pitchFamily="2" charset="2"/>
              <a:buChar char="Ø"/>
            </a:pPr>
            <a:endParaRPr lang="en-IN" altLang="en-US" sz="2400" b="1" dirty="0" smtClean="0"/>
          </a:p>
        </p:txBody>
      </p:sp>
      <p:sp>
        <p:nvSpPr>
          <p:cNvPr id="2" name="Footer Placeholder 1"/>
          <p:cNvSpPr>
            <a:spLocks noGrp="1"/>
          </p:cNvSpPr>
          <p:nvPr>
            <p:ph type="ftr" sz="quarter" idx="3"/>
          </p:nvPr>
        </p:nvSpPr>
        <p:spPr>
          <a:xfrm>
            <a:off x="0" y="6858000"/>
            <a:ext cx="9144000" cy="491737"/>
          </a:xfrm>
        </p:spPr>
        <p:txBody>
          <a:bodyPr/>
          <a:lstStyle/>
          <a:p>
            <a:r>
              <a:rPr lang="en-IN" smtClean="0"/>
              <a:t>Jaipur Zone</a:t>
            </a:r>
            <a:endParaRPr lang="en-US" dirty="0"/>
          </a:p>
        </p:txBody>
      </p:sp>
    </p:spTree>
    <p:extLst>
      <p:ext uri="{BB962C8B-B14F-4D97-AF65-F5344CB8AC3E}">
        <p14:creationId xmlns:p14="http://schemas.microsoft.com/office/powerpoint/2010/main" val="184978381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038" y="1797050"/>
            <a:ext cx="2333625" cy="2698750"/>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anchor="ctr"/>
          <a:lstStyle/>
          <a:p>
            <a:pPr algn="ctr" fontAlgn="auto">
              <a:lnSpc>
                <a:spcPct val="115000"/>
              </a:lnSpc>
              <a:spcBef>
                <a:spcPts val="600"/>
              </a:spcBef>
              <a:spcAft>
                <a:spcPts val="600"/>
              </a:spcAft>
              <a:defRPr/>
            </a:pPr>
            <a:r>
              <a:rPr lang="en-US" sz="2800" b="1" dirty="0">
                <a:solidFill>
                  <a:srgbClr val="C00000"/>
                </a:solidFill>
                <a:effectLst>
                  <a:outerShdw blurRad="38100" dist="38100" dir="2700000" algn="tl">
                    <a:srgbClr val="000000">
                      <a:alpha val="43137"/>
                    </a:srgbClr>
                  </a:outerShdw>
                </a:effectLst>
                <a:latin typeface="Arial"/>
                <a:ea typeface="MS Mincho"/>
                <a:cs typeface="Times New Roman"/>
              </a:rPr>
              <a:t>Tax Payer </a:t>
            </a:r>
          </a:p>
          <a:p>
            <a:pPr algn="ctr" fontAlgn="auto">
              <a:lnSpc>
                <a:spcPct val="115000"/>
              </a:lnSpc>
              <a:spcBef>
                <a:spcPts val="600"/>
              </a:spcBef>
              <a:spcAft>
                <a:spcPts val="600"/>
              </a:spcAft>
              <a:defRPr/>
            </a:pPr>
            <a:r>
              <a:rPr lang="en-US" sz="2800" b="1" dirty="0">
                <a:solidFill>
                  <a:srgbClr val="C00000"/>
                </a:solidFill>
                <a:effectLst>
                  <a:outerShdw blurRad="38100" dist="38100" dir="2700000" algn="tl">
                    <a:srgbClr val="000000">
                      <a:alpha val="43137"/>
                    </a:srgbClr>
                  </a:outerShdw>
                </a:effectLst>
                <a:latin typeface="Arial"/>
                <a:ea typeface="MS Mincho"/>
                <a:cs typeface="Times New Roman"/>
              </a:rPr>
              <a:t>API System</a:t>
            </a:r>
            <a:endParaRPr lang="en-IN" sz="2800" b="1" dirty="0">
              <a:solidFill>
                <a:srgbClr val="C00000"/>
              </a:solidFill>
              <a:effectLst>
                <a:outerShdw blurRad="38100" dist="38100" dir="2700000" algn="tl">
                  <a:srgbClr val="000000">
                    <a:alpha val="43137"/>
                  </a:srgbClr>
                </a:outerShdw>
              </a:effectLst>
              <a:latin typeface="Arial"/>
              <a:ea typeface="MS Mincho"/>
              <a:cs typeface="Times New Roman"/>
            </a:endParaRPr>
          </a:p>
        </p:txBody>
      </p:sp>
      <p:sp>
        <p:nvSpPr>
          <p:cNvPr id="5" name="Text Box 5"/>
          <p:cNvSpPr txBox="1"/>
          <p:nvPr/>
        </p:nvSpPr>
        <p:spPr>
          <a:xfrm>
            <a:off x="3798888" y="2227263"/>
            <a:ext cx="1703387" cy="611187"/>
          </a:xfrm>
          <a:prstGeom prst="rect">
            <a:avLst/>
          </a:prstGeom>
          <a:blipFill>
            <a:blip r:embed="rId3"/>
            <a:tile tx="0" ty="0" sx="100000" sy="100000" flip="none" algn="tl"/>
          </a:bli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600"/>
              </a:spcBef>
              <a:spcAft>
                <a:spcPts val="600"/>
              </a:spcAft>
              <a:defRPr/>
            </a:pPr>
            <a:r>
              <a:rPr lang="en-IN" sz="2800" b="1" dirty="0">
                <a:solidFill>
                  <a:srgbClr val="0000FF"/>
                </a:solidFill>
                <a:latin typeface="Arial"/>
                <a:ea typeface="MS Mincho"/>
                <a:cs typeface="Times New Roman"/>
              </a:rPr>
              <a:t>Request</a:t>
            </a:r>
            <a:endParaRPr lang="en-IN" sz="4400" b="1" dirty="0">
              <a:solidFill>
                <a:srgbClr val="0000FF"/>
              </a:solidFill>
              <a:latin typeface="Arial"/>
              <a:ea typeface="MS Mincho"/>
              <a:cs typeface="Times New Roman"/>
            </a:endParaRPr>
          </a:p>
          <a:p>
            <a:pPr fontAlgn="auto">
              <a:lnSpc>
                <a:spcPct val="115000"/>
              </a:lnSpc>
              <a:spcBef>
                <a:spcPts val="600"/>
              </a:spcBef>
              <a:spcAft>
                <a:spcPts val="600"/>
              </a:spcAft>
              <a:defRPr/>
            </a:pPr>
            <a:r>
              <a:rPr lang="en-US" sz="1100" dirty="0">
                <a:latin typeface="Arial"/>
                <a:ea typeface="MS Mincho"/>
                <a:cs typeface="Times New Roman"/>
              </a:rPr>
              <a:t> </a:t>
            </a:r>
            <a:endParaRPr lang="en-IN" sz="1100" dirty="0">
              <a:latin typeface="Arial"/>
              <a:ea typeface="MS Mincho"/>
              <a:cs typeface="Times New Roman"/>
            </a:endParaRPr>
          </a:p>
        </p:txBody>
      </p:sp>
      <p:sp>
        <p:nvSpPr>
          <p:cNvPr id="6" name="Text Box 6"/>
          <p:cNvSpPr txBox="1"/>
          <p:nvPr/>
        </p:nvSpPr>
        <p:spPr>
          <a:xfrm>
            <a:off x="3798888" y="3657600"/>
            <a:ext cx="1703387" cy="520700"/>
          </a:xfrm>
          <a:prstGeom prst="rect">
            <a:avLst/>
          </a:prstGeom>
          <a:blipFill>
            <a:blip r:embed="rId4"/>
            <a:tile tx="0" ty="0" sx="100000" sy="100000" flip="none" algn="tl"/>
          </a:bli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600"/>
              </a:spcBef>
              <a:spcAft>
                <a:spcPts val="600"/>
              </a:spcAft>
              <a:defRPr/>
            </a:pPr>
            <a:r>
              <a:rPr lang="en-IN" sz="2400" b="1" dirty="0">
                <a:effectLst>
                  <a:outerShdw blurRad="38100" dist="38100" dir="2700000" algn="tl">
                    <a:srgbClr val="000000">
                      <a:alpha val="43137"/>
                    </a:srgbClr>
                  </a:outerShdw>
                </a:effectLst>
                <a:latin typeface="Arial"/>
                <a:ea typeface="MS Mincho"/>
                <a:cs typeface="Times New Roman"/>
              </a:rPr>
              <a:t>Response</a:t>
            </a:r>
            <a:endParaRPr lang="en-IN" sz="4000" b="1" dirty="0">
              <a:effectLst>
                <a:outerShdw blurRad="38100" dist="38100" dir="2700000" algn="tl">
                  <a:srgbClr val="000000">
                    <a:alpha val="43137"/>
                  </a:srgbClr>
                </a:outerShdw>
              </a:effectLst>
              <a:latin typeface="Arial"/>
              <a:ea typeface="MS Mincho"/>
              <a:cs typeface="Times New Roman"/>
            </a:endParaRPr>
          </a:p>
          <a:p>
            <a:pPr fontAlgn="auto">
              <a:lnSpc>
                <a:spcPct val="115000"/>
              </a:lnSpc>
              <a:spcBef>
                <a:spcPts val="600"/>
              </a:spcBef>
              <a:spcAft>
                <a:spcPts val="600"/>
              </a:spcAft>
              <a:defRPr/>
            </a:pPr>
            <a:r>
              <a:rPr lang="en-US" sz="1100" dirty="0">
                <a:latin typeface="Arial"/>
                <a:ea typeface="MS Mincho"/>
                <a:cs typeface="Times New Roman"/>
              </a:rPr>
              <a:t> </a:t>
            </a:r>
            <a:endParaRPr lang="en-IN" sz="1100" dirty="0">
              <a:latin typeface="Arial"/>
              <a:ea typeface="MS Mincho"/>
              <a:cs typeface="Times New Roman"/>
            </a:endParaRPr>
          </a:p>
        </p:txBody>
      </p:sp>
      <p:sp>
        <p:nvSpPr>
          <p:cNvPr id="7" name="Rectangle 6"/>
          <p:cNvSpPr/>
          <p:nvPr/>
        </p:nvSpPr>
        <p:spPr>
          <a:xfrm>
            <a:off x="6777038" y="1797050"/>
            <a:ext cx="2035175" cy="2698750"/>
          </a:xfrm>
          <a:prstGeom prst="rect">
            <a:avLst/>
          </a:prstGeom>
          <a:blipFill>
            <a:blip r:embed="rId5"/>
            <a:tile tx="0" ty="0" sx="100000" sy="100000" flip="none" algn="tl"/>
          </a:blipFill>
        </p:spPr>
        <p:style>
          <a:lnRef idx="2">
            <a:schemeClr val="accent6"/>
          </a:lnRef>
          <a:fillRef idx="1">
            <a:schemeClr val="lt1"/>
          </a:fillRef>
          <a:effectRef idx="0">
            <a:schemeClr val="accent6"/>
          </a:effectRef>
          <a:fontRef idx="minor">
            <a:schemeClr val="dk1"/>
          </a:fontRef>
        </p:style>
        <p:txBody>
          <a:bodyPr anchor="ctr"/>
          <a:lstStyle/>
          <a:p>
            <a:pPr algn="ctr" fontAlgn="auto">
              <a:lnSpc>
                <a:spcPct val="115000"/>
              </a:lnSpc>
              <a:spcBef>
                <a:spcPts val="600"/>
              </a:spcBef>
              <a:spcAft>
                <a:spcPts val="600"/>
              </a:spcAft>
              <a:defRPr/>
            </a:pPr>
            <a:r>
              <a:rPr lang="en-US" sz="2800" b="1" dirty="0">
                <a:solidFill>
                  <a:srgbClr val="660033"/>
                </a:solidFill>
                <a:latin typeface="Arial"/>
                <a:ea typeface="MS Mincho"/>
                <a:cs typeface="Times New Roman"/>
              </a:rPr>
              <a:t>E-way bill </a:t>
            </a:r>
          </a:p>
          <a:p>
            <a:pPr algn="ctr" fontAlgn="auto">
              <a:lnSpc>
                <a:spcPct val="115000"/>
              </a:lnSpc>
              <a:spcBef>
                <a:spcPts val="600"/>
              </a:spcBef>
              <a:spcAft>
                <a:spcPts val="600"/>
              </a:spcAft>
              <a:defRPr/>
            </a:pPr>
            <a:r>
              <a:rPr lang="en-US" sz="2800" b="1" dirty="0">
                <a:solidFill>
                  <a:srgbClr val="660033"/>
                </a:solidFill>
                <a:latin typeface="Arial"/>
                <a:ea typeface="MS Mincho"/>
                <a:cs typeface="Times New Roman"/>
              </a:rPr>
              <a:t>API System</a:t>
            </a:r>
            <a:endParaRPr lang="en-IN" sz="2800" b="1" dirty="0">
              <a:solidFill>
                <a:srgbClr val="660033"/>
              </a:solidFill>
              <a:latin typeface="Arial"/>
              <a:ea typeface="MS Mincho"/>
              <a:cs typeface="Times New Roman"/>
            </a:endParaRPr>
          </a:p>
        </p:txBody>
      </p:sp>
      <p:cxnSp>
        <p:nvCxnSpPr>
          <p:cNvPr id="8" name="Straight Connector 7"/>
          <p:cNvCxnSpPr>
            <a:endCxn id="5" idx="1"/>
          </p:cNvCxnSpPr>
          <p:nvPr/>
        </p:nvCxnSpPr>
        <p:spPr>
          <a:xfrm>
            <a:off x="2662238" y="2525713"/>
            <a:ext cx="1136650" cy="6350"/>
          </a:xfrm>
          <a:prstGeom prst="line">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p:cNvCxnSpPr>
          <p:nvPr/>
        </p:nvCxnSpPr>
        <p:spPr>
          <a:xfrm>
            <a:off x="5502275" y="2532063"/>
            <a:ext cx="1274763" cy="3333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543550" y="3927475"/>
            <a:ext cx="12334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713" name="TextBox 29"/>
          <p:cNvSpPr txBox="1">
            <a:spLocks noChangeArrowheads="1"/>
          </p:cNvSpPr>
          <p:nvPr/>
        </p:nvSpPr>
        <p:spPr bwMode="auto">
          <a:xfrm>
            <a:off x="1219200" y="609600"/>
            <a:ext cx="647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a:r>
              <a:rPr lang="en-IN" altLang="en-US" sz="3200" b="1">
                <a:solidFill>
                  <a:srgbClr val="FF0000"/>
                </a:solidFill>
              </a:rPr>
              <a:t>API Interface</a:t>
            </a:r>
          </a:p>
        </p:txBody>
      </p:sp>
      <p:cxnSp>
        <p:nvCxnSpPr>
          <p:cNvPr id="21" name="Straight Arrow Connector 20"/>
          <p:cNvCxnSpPr>
            <a:stCxn id="6" idx="1"/>
          </p:cNvCxnSpPr>
          <p:nvPr/>
        </p:nvCxnSpPr>
        <p:spPr>
          <a:xfrm flipH="1">
            <a:off x="2633663" y="3917950"/>
            <a:ext cx="1165225" cy="95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968716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057400" y="115888"/>
            <a:ext cx="6067425" cy="1027112"/>
          </a:xfrm>
        </p:spPr>
        <p:txBody>
          <a:bodyPr/>
          <a:lstStyle/>
          <a:p>
            <a:r>
              <a:rPr lang="en-US" altLang="en-US" b="0" dirty="0" smtClean="0">
                <a:solidFill>
                  <a:schemeClr val="tx1"/>
                </a:solidFill>
              </a:rPr>
              <a:t>Benefits of API Interface</a:t>
            </a:r>
          </a:p>
        </p:txBody>
      </p:sp>
      <p:sp>
        <p:nvSpPr>
          <p:cNvPr id="3" name="Content Placeholder 2"/>
          <p:cNvSpPr>
            <a:spLocks noGrp="1"/>
          </p:cNvSpPr>
          <p:nvPr>
            <p:ph idx="1"/>
          </p:nvPr>
        </p:nvSpPr>
        <p:spPr>
          <a:xfrm>
            <a:off x="441325" y="1268413"/>
            <a:ext cx="8229600" cy="5257800"/>
          </a:xfrm>
          <a:ln>
            <a:noFill/>
          </a:ln>
        </p:spPr>
        <p:style>
          <a:lnRef idx="2">
            <a:schemeClr val="dk1"/>
          </a:lnRef>
          <a:fillRef idx="1">
            <a:schemeClr val="lt1"/>
          </a:fillRef>
          <a:effectRef idx="0">
            <a:schemeClr val="dk1"/>
          </a:effectRef>
          <a:fontRef idx="minor">
            <a:schemeClr val="dk1"/>
          </a:fontRef>
        </p:style>
        <p:txBody>
          <a:bodyPr>
            <a:noAutofit/>
          </a:bodyPr>
          <a:lstStyle/>
          <a:p>
            <a:pPr marL="342900" indent="-342900" algn="just" fontAlgn="auto">
              <a:spcAft>
                <a:spcPts val="0"/>
              </a:spcAft>
              <a:buFont typeface="Wingdings" panose="05000000000000000000" pitchFamily="2" charset="2"/>
              <a:buChar char="Ø"/>
              <a:defRPr/>
            </a:pPr>
            <a:r>
              <a:rPr lang="en-US" sz="2400" b="1" dirty="0" smtClean="0">
                <a:solidFill>
                  <a:srgbClr val="0000FF"/>
                </a:solidFill>
              </a:rPr>
              <a:t>No need of double or duplicate entry – one for Invoice generation and other for E-Way Bill</a:t>
            </a:r>
          </a:p>
          <a:p>
            <a:pPr marL="342900" indent="-342900" algn="just" fontAlgn="auto">
              <a:spcAft>
                <a:spcPts val="0"/>
              </a:spcAft>
              <a:buFont typeface="Wingdings" panose="05000000000000000000" pitchFamily="2" charset="2"/>
              <a:buChar char="Ø"/>
              <a:defRPr/>
            </a:pPr>
            <a:r>
              <a:rPr lang="en-US" sz="2400" b="1" dirty="0" smtClean="0">
                <a:solidFill>
                  <a:srgbClr val="C00000"/>
                </a:solidFill>
              </a:rPr>
              <a:t>Mistakes are avoided</a:t>
            </a:r>
          </a:p>
          <a:p>
            <a:pPr marL="342900" indent="-342900" algn="just" fontAlgn="auto">
              <a:spcAft>
                <a:spcPts val="0"/>
              </a:spcAft>
              <a:buFont typeface="Wingdings" panose="05000000000000000000" pitchFamily="2" charset="2"/>
              <a:buChar char="Ø"/>
              <a:defRPr/>
            </a:pPr>
            <a:r>
              <a:rPr lang="en-US" sz="2400" b="1" dirty="0" smtClean="0"/>
              <a:t>No need of one more print – Invoice can have EWB No</a:t>
            </a:r>
          </a:p>
          <a:p>
            <a:pPr marL="342900" indent="-342900" algn="just" fontAlgn="auto">
              <a:spcAft>
                <a:spcPts val="0"/>
              </a:spcAft>
              <a:buFont typeface="Wingdings" panose="05000000000000000000" pitchFamily="2" charset="2"/>
              <a:buChar char="Ø"/>
              <a:defRPr/>
            </a:pPr>
            <a:r>
              <a:rPr lang="en-US" sz="2400" b="1" dirty="0" smtClean="0">
                <a:solidFill>
                  <a:srgbClr val="0000FF"/>
                </a:solidFill>
              </a:rPr>
              <a:t>EWB No. can be updated in Tax payer system with related invoice</a:t>
            </a:r>
          </a:p>
          <a:p>
            <a:pPr marL="342900" indent="-342900" algn="just" fontAlgn="auto">
              <a:spcAft>
                <a:spcPts val="0"/>
              </a:spcAft>
              <a:buFont typeface="Wingdings" panose="05000000000000000000" pitchFamily="2" charset="2"/>
              <a:buChar char="Ø"/>
              <a:defRPr/>
            </a:pPr>
            <a:r>
              <a:rPr lang="en-US" sz="2400" b="1" dirty="0">
                <a:solidFill>
                  <a:srgbClr val="C00000"/>
                </a:solidFill>
              </a:rPr>
              <a:t>E-way Bill data to GST System for GSTR-1</a:t>
            </a:r>
          </a:p>
          <a:p>
            <a:pPr marL="342900" indent="-342900" algn="just" fontAlgn="auto">
              <a:spcAft>
                <a:spcPts val="0"/>
              </a:spcAft>
              <a:buFont typeface="Wingdings" panose="05000000000000000000" pitchFamily="2" charset="2"/>
              <a:buChar char="Ø"/>
              <a:defRPr/>
            </a:pPr>
            <a:r>
              <a:rPr lang="en-US" sz="2400" b="1" dirty="0" smtClean="0"/>
              <a:t>Readiness for Form INV - 1 (Invoice Reference Number)</a:t>
            </a:r>
          </a:p>
          <a:p>
            <a:pPr marL="342900" indent="-342900" algn="just" fontAlgn="auto">
              <a:spcAft>
                <a:spcPts val="0"/>
              </a:spcAft>
              <a:buFont typeface="Wingdings" panose="05000000000000000000" pitchFamily="2" charset="2"/>
              <a:buChar char="Ø"/>
              <a:defRPr/>
            </a:pPr>
            <a:r>
              <a:rPr lang="en-US" sz="2400" b="1" dirty="0" smtClean="0">
                <a:solidFill>
                  <a:srgbClr val="0000FF"/>
                </a:solidFill>
              </a:rPr>
              <a:t>Same API interface can be used in other states with requesting for those GSTIN</a:t>
            </a:r>
          </a:p>
        </p:txBody>
      </p:sp>
      <p:sp>
        <p:nvSpPr>
          <p:cNvPr id="2" name="Footer Placeholder 1"/>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62313179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057400" y="115888"/>
            <a:ext cx="6067425" cy="1027112"/>
          </a:xfrm>
        </p:spPr>
        <p:txBody>
          <a:bodyPr/>
          <a:lstStyle/>
          <a:p>
            <a:r>
              <a:rPr lang="en-US" altLang="en-US" smtClean="0"/>
              <a:t>Example - API Interface for Tax Payer system</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5732053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274638"/>
            <a:ext cx="5461000" cy="587375"/>
          </a:xfrm>
          <a:solidFill>
            <a:schemeClr val="bg1"/>
          </a:solidFill>
          <a:ln w="28575">
            <a:solidFill>
              <a:schemeClr val="bg1"/>
            </a:solidFill>
          </a:ln>
        </p:spPr>
        <p:txBody>
          <a:bodyPr rtlCol="0">
            <a:normAutofit/>
          </a:bodyPr>
          <a:lstStyle/>
          <a:p>
            <a:pPr fontAlgn="auto">
              <a:lnSpc>
                <a:spcPts val="3000"/>
              </a:lnSpc>
              <a:spcAft>
                <a:spcPts val="0"/>
              </a:spcAft>
              <a:defRPr/>
            </a:pPr>
            <a:r>
              <a:rPr lang="en-US" sz="3600" dirty="0">
                <a:solidFill>
                  <a:schemeClr val="tx1"/>
                </a:solidFill>
                <a:effectLst>
                  <a:outerShdw blurRad="38100" dist="38100" dir="2700000" algn="tl">
                    <a:srgbClr val="000000">
                      <a:alpha val="43137"/>
                    </a:srgbClr>
                  </a:outerShdw>
                </a:effectLst>
              </a:rPr>
              <a:t>Objectives</a:t>
            </a:r>
          </a:p>
        </p:txBody>
      </p:sp>
      <p:graphicFrame>
        <p:nvGraphicFramePr>
          <p:cNvPr id="3" name="Diagram 2"/>
          <p:cNvGraphicFramePr/>
          <p:nvPr/>
        </p:nvGraphicFramePr>
        <p:xfrm>
          <a:off x="496956" y="1212573"/>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2899865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057400" y="115888"/>
            <a:ext cx="6067425" cy="1027112"/>
          </a:xfrm>
        </p:spPr>
        <p:txBody>
          <a:bodyPr/>
          <a:lstStyle/>
          <a:p>
            <a:r>
              <a:rPr lang="en-US" altLang="en-US" smtClean="0"/>
              <a:t>Example - API Interface for Transporter system</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245711411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1"/>
            <a:ext cx="5410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52600" y="533400"/>
            <a:ext cx="5562600" cy="1200329"/>
          </a:xfrm>
          <a:prstGeom prst="rect">
            <a:avLst/>
          </a:prstGeom>
          <a:solidFill>
            <a:schemeClr val="bg1">
              <a:lumMod val="95000"/>
            </a:schemeClr>
          </a:solidFill>
        </p:spPr>
        <p:txBody>
          <a:bodyPr wrap="square" rtlCol="0">
            <a:spAutoFit/>
          </a:bodyPr>
          <a:lstStyle/>
          <a:p>
            <a:pPr algn="ctr"/>
            <a:r>
              <a:rPr lang="en-US" sz="3600" b="1" dirty="0" smtClean="0">
                <a:solidFill>
                  <a:srgbClr val="C00000"/>
                </a:solidFill>
                <a:latin typeface="Algerian" pitchFamily="82" charset="0"/>
              </a:rPr>
              <a:t>E-WAY BILL SYSTEM -</a:t>
            </a:r>
          </a:p>
          <a:p>
            <a:pPr algn="ctr"/>
            <a:r>
              <a:rPr lang="en-US" sz="3600" b="1" smtClean="0">
                <a:solidFill>
                  <a:srgbClr val="C00000"/>
                </a:solidFill>
                <a:latin typeface="Algerian" pitchFamily="82" charset="0"/>
              </a:rPr>
              <a:t>RFID Interface</a:t>
            </a:r>
            <a:endParaRPr lang="en-US" sz="3600" b="1" dirty="0">
              <a:solidFill>
                <a:srgbClr val="C00000"/>
              </a:solidFill>
              <a:latin typeface="Algerian" pitchFamily="82"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62848677"/>
              </p:ext>
            </p:extLst>
          </p:nvPr>
        </p:nvGraphicFramePr>
        <p:xfrm>
          <a:off x="3657601" y="6096000"/>
          <a:ext cx="1752600" cy="736979"/>
        </p:xfrm>
        <a:graphic>
          <a:graphicData uri="http://schemas.openxmlformats.org/presentationml/2006/ole">
            <mc:AlternateContent xmlns:mc="http://schemas.openxmlformats.org/markup-compatibility/2006">
              <mc:Choice xmlns:v="urn:schemas-microsoft-com:vml" Requires="v">
                <p:oleObj spid="_x0000_s1028" name="Bitmap Image" r:id="rId4" imgW="657317" imgH="361809" progId="PBrush">
                  <p:embed/>
                </p:oleObj>
              </mc:Choice>
              <mc:Fallback>
                <p:oleObj name="Bitmap Image" r:id="rId4" imgW="657317" imgH="361809"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1" y="6096000"/>
                        <a:ext cx="1752600" cy="736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272514" y="5586485"/>
            <a:ext cx="522772" cy="461665"/>
          </a:xfrm>
          <a:prstGeom prst="rect">
            <a:avLst/>
          </a:prstGeom>
          <a:noFill/>
        </p:spPr>
        <p:txBody>
          <a:bodyPr wrap="none" rtlCol="0">
            <a:spAutoFit/>
          </a:bodyPr>
          <a:lstStyle/>
          <a:p>
            <a:r>
              <a:rPr lang="en-US" sz="2400" b="1" dirty="0" smtClean="0"/>
              <a:t>BY</a:t>
            </a:r>
            <a:endParaRPr lang="en-US" sz="2400" b="1" dirty="0"/>
          </a:p>
        </p:txBody>
      </p:sp>
    </p:spTree>
    <p:extLst>
      <p:ext uri="{BB962C8B-B14F-4D97-AF65-F5344CB8AC3E}">
        <p14:creationId xmlns:p14="http://schemas.microsoft.com/office/powerpoint/2010/main" val="25311089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How it works</a:t>
            </a:r>
            <a:endParaRPr lang="en-US" b="1" dirty="0">
              <a:solidFill>
                <a:srgbClr val="FF0000"/>
              </a:solidFill>
            </a:endParaRPr>
          </a:p>
        </p:txBody>
      </p:sp>
      <p:pic>
        <p:nvPicPr>
          <p:cNvPr id="1026" name="Picture 2" descr="Image result for what is rf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752600"/>
            <a:ext cx="733425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584680984"/>
              </p:ext>
            </p:extLst>
          </p:nvPr>
        </p:nvGraphicFramePr>
        <p:xfrm>
          <a:off x="8143875" y="6248400"/>
          <a:ext cx="1028700" cy="533400"/>
        </p:xfrm>
        <a:graphic>
          <a:graphicData uri="http://schemas.openxmlformats.org/presentationml/2006/ole">
            <mc:AlternateContent xmlns:mc="http://schemas.openxmlformats.org/markup-compatibility/2006">
              <mc:Choice xmlns:v="urn:schemas-microsoft-com:vml" Requires="v">
                <p:oleObj spid="_x0000_s2052" name="Bitmap Image" r:id="rId4" imgW="657317" imgH="361809" progId="PBrush">
                  <p:embed/>
                </p:oleObj>
              </mc:Choice>
              <mc:Fallback>
                <p:oleObj name="Bitmap Image" r:id="rId4" imgW="657317" imgH="361809"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75" y="6248400"/>
                        <a:ext cx="10287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066800" y="2057400"/>
            <a:ext cx="1676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4123899"/>
            <a:ext cx="1600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2857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What is RFID</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IN" sz="2400" b="1" dirty="0"/>
              <a:t>Radio-frequency identification</a:t>
            </a:r>
            <a:r>
              <a:rPr lang="en-IN" sz="2400" dirty="0"/>
              <a:t> (</a:t>
            </a:r>
            <a:r>
              <a:rPr lang="en-IN" sz="2400" b="1" dirty="0"/>
              <a:t>RFID</a:t>
            </a:r>
            <a:r>
              <a:rPr lang="en-IN" sz="2400" dirty="0"/>
              <a:t>) uses </a:t>
            </a:r>
            <a:r>
              <a:rPr lang="en-IN" sz="2400" dirty="0">
                <a:hlinkClick r:id="rId3" tooltip="Electromagnetic field"/>
              </a:rPr>
              <a:t>electromagnetic fields</a:t>
            </a:r>
            <a:r>
              <a:rPr lang="en-IN" sz="2400" dirty="0"/>
              <a:t> </a:t>
            </a:r>
            <a:r>
              <a:rPr lang="en-IN" sz="2400" dirty="0" smtClean="0"/>
              <a:t>/ waves to </a:t>
            </a:r>
            <a:r>
              <a:rPr lang="en-IN" sz="2400" dirty="0"/>
              <a:t>automatically identify and track tags attached to objects. </a:t>
            </a:r>
            <a:endParaRPr lang="en-IN" sz="2400" dirty="0" smtClean="0"/>
          </a:p>
          <a:p>
            <a:r>
              <a:rPr lang="en-IN" sz="2400" dirty="0" smtClean="0"/>
              <a:t>It is contactless reading method</a:t>
            </a:r>
          </a:p>
          <a:p>
            <a:r>
              <a:rPr lang="en-IN" sz="2400" dirty="0" smtClean="0"/>
              <a:t>RFID System will have Tags and Readers</a:t>
            </a:r>
          </a:p>
          <a:p>
            <a:r>
              <a:rPr lang="en-IN" sz="2400" dirty="0" smtClean="0"/>
              <a:t>Tags – </a:t>
            </a:r>
            <a:r>
              <a:rPr lang="en-US" sz="2400" dirty="0"/>
              <a:t>an </a:t>
            </a:r>
            <a:r>
              <a:rPr lang="en-US" sz="2400" dirty="0">
                <a:hlinkClick r:id="rId4" tooltip="Integrated circuit"/>
              </a:rPr>
              <a:t>integrated circuit</a:t>
            </a:r>
            <a:r>
              <a:rPr lang="en-US" sz="2400" dirty="0"/>
              <a:t> for storing and processing </a:t>
            </a:r>
            <a:r>
              <a:rPr lang="en-US" sz="2400" dirty="0" smtClean="0"/>
              <a:t>information. </a:t>
            </a:r>
          </a:p>
          <a:p>
            <a:r>
              <a:rPr lang="en-US" sz="2400" dirty="0" smtClean="0"/>
              <a:t>T</a:t>
            </a:r>
            <a:r>
              <a:rPr lang="en-US" sz="2400" i="1" dirty="0" smtClean="0"/>
              <a:t>ags</a:t>
            </a:r>
            <a:r>
              <a:rPr lang="en-US" sz="2400" dirty="0" smtClean="0"/>
              <a:t> are attached </a:t>
            </a:r>
            <a:r>
              <a:rPr lang="en-US" sz="2400" dirty="0"/>
              <a:t>to the objects to be </a:t>
            </a:r>
            <a:r>
              <a:rPr lang="en-US" sz="2400" dirty="0" smtClean="0"/>
              <a:t>identified</a:t>
            </a:r>
          </a:p>
          <a:p>
            <a:r>
              <a:rPr lang="en-US" sz="2400" dirty="0" smtClean="0"/>
              <a:t>Readers - Readers transmit </a:t>
            </a:r>
            <a:r>
              <a:rPr lang="en-US" sz="2400" dirty="0"/>
              <a:t>interrogator signals and also </a:t>
            </a:r>
            <a:r>
              <a:rPr lang="en-US" sz="2400" dirty="0" smtClean="0"/>
              <a:t>receive </a:t>
            </a:r>
            <a:r>
              <a:rPr lang="en-US" sz="2400" dirty="0"/>
              <a:t>authentication replies </a:t>
            </a:r>
            <a:r>
              <a:rPr lang="en-US" sz="2400" dirty="0" smtClean="0"/>
              <a:t>from </a:t>
            </a:r>
            <a:r>
              <a:rPr lang="en-US" sz="2400" dirty="0"/>
              <a:t>tags</a:t>
            </a:r>
            <a:r>
              <a:rPr lang="en-US" sz="2400" dirty="0" smtClean="0"/>
              <a:t>.</a:t>
            </a:r>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584680984"/>
              </p:ext>
            </p:extLst>
          </p:nvPr>
        </p:nvGraphicFramePr>
        <p:xfrm>
          <a:off x="8143875" y="6248400"/>
          <a:ext cx="1028700" cy="533400"/>
        </p:xfrm>
        <a:graphic>
          <a:graphicData uri="http://schemas.openxmlformats.org/presentationml/2006/ole">
            <mc:AlternateContent xmlns:mc="http://schemas.openxmlformats.org/markup-compatibility/2006">
              <mc:Choice xmlns:v="urn:schemas-microsoft-com:vml" Requires="v">
                <p:oleObj spid="_x0000_s3076" name="Bitmap Image" r:id="rId5" imgW="657317" imgH="361809" progId="PBrush">
                  <p:embed/>
                </p:oleObj>
              </mc:Choice>
              <mc:Fallback>
                <p:oleObj name="Bitmap Image" r:id="rId5" imgW="657317" imgH="361809"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75" y="6248400"/>
                        <a:ext cx="10287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26432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RFID Tags</a:t>
            </a:r>
            <a:endParaRPr lang="en-IN" b="1" dirty="0">
              <a:solidFill>
                <a:srgbClr val="FF0000"/>
              </a:solidFill>
            </a:endParaRPr>
          </a:p>
        </p:txBody>
      </p:sp>
      <p:sp>
        <p:nvSpPr>
          <p:cNvPr id="3" name="AutoShape 2" descr="Image result for rfid t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Image result for rfid t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6" descr="Image result for rfid t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072" y="1775936"/>
            <a:ext cx="1324927" cy="132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775936"/>
            <a:ext cx="1828800" cy="122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Image result for tru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31043"/>
            <a:ext cx="3264111" cy="209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3775" y="4800600"/>
            <a:ext cx="228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4600" y="3974068"/>
            <a:ext cx="4114800" cy="369332"/>
          </a:xfrm>
          <a:prstGeom prst="rect">
            <a:avLst/>
          </a:prstGeom>
          <a:noFill/>
        </p:spPr>
        <p:txBody>
          <a:bodyPr wrap="square" rtlCol="0">
            <a:spAutoFit/>
          </a:bodyPr>
          <a:lstStyle/>
          <a:p>
            <a:pPr algn="ctr"/>
            <a:r>
              <a:rPr lang="en-US" b="1" dirty="0" smtClean="0">
                <a:solidFill>
                  <a:srgbClr val="FF0000"/>
                </a:solidFill>
              </a:rPr>
              <a:t>Vehicle with RFID tag</a:t>
            </a:r>
            <a:endParaRPr lang="en-US" b="1" dirty="0">
              <a:solidFill>
                <a:srgbClr val="FF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84680984"/>
              </p:ext>
            </p:extLst>
          </p:nvPr>
        </p:nvGraphicFramePr>
        <p:xfrm>
          <a:off x="8143875" y="6248400"/>
          <a:ext cx="1028700" cy="533400"/>
        </p:xfrm>
        <a:graphic>
          <a:graphicData uri="http://schemas.openxmlformats.org/presentationml/2006/ole">
            <mc:AlternateContent xmlns:mc="http://schemas.openxmlformats.org/markup-compatibility/2006">
              <mc:Choice xmlns:v="urn:schemas-microsoft-com:vml" Requires="v">
                <p:oleObj spid="_x0000_s4100" name="Bitmap Image" r:id="rId7" imgW="657317" imgH="361809" progId="PBrush">
                  <p:embed/>
                </p:oleObj>
              </mc:Choice>
              <mc:Fallback>
                <p:oleObj name="Bitmap Image" r:id="rId7" imgW="657317" imgH="361809" progId="PBrush">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3875" y="6248400"/>
                        <a:ext cx="10287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0561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RFID in EWB System</a:t>
            </a:r>
            <a:endParaRPr lang="en-IN" b="1" dirty="0">
              <a:solidFill>
                <a:srgbClr val="FF0000"/>
              </a:solidFill>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0600" y="5000652"/>
            <a:ext cx="225213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122487"/>
            <a:ext cx="228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flipH="1">
            <a:off x="3410411" y="4395785"/>
            <a:ext cx="348144" cy="838200"/>
          </a:xfrm>
          <a:prstGeom prst="rect">
            <a:avLst/>
          </a:prstGeom>
        </p:spPr>
      </p:pic>
      <p:pic>
        <p:nvPicPr>
          <p:cNvPr id="9" name="Picture 8"/>
          <p:cNvPicPr>
            <a:picLocks noChangeAspect="1"/>
          </p:cNvPicPr>
          <p:nvPr/>
        </p:nvPicPr>
        <p:blipFill>
          <a:blip r:embed="rId5" cstate="print"/>
          <a:stretch>
            <a:fillRect/>
          </a:stretch>
        </p:blipFill>
        <p:spPr>
          <a:xfrm rot="301466">
            <a:off x="3723587" y="4252076"/>
            <a:ext cx="347313" cy="956183"/>
          </a:xfrm>
          <a:prstGeom prst="rect">
            <a:avLst/>
          </a:prstGeom>
        </p:spPr>
      </p:pic>
      <p:sp>
        <p:nvSpPr>
          <p:cNvPr id="10" name="Cloud 9"/>
          <p:cNvSpPr/>
          <p:nvPr/>
        </p:nvSpPr>
        <p:spPr>
          <a:xfrm>
            <a:off x="2897633" y="2286000"/>
            <a:ext cx="2383873"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FF0000"/>
                </a:solidFill>
              </a:rPr>
              <a:t>Web</a:t>
            </a:r>
            <a:endParaRPr lang="en-IN" b="1" dirty="0">
              <a:solidFill>
                <a:srgbClr val="FF0000"/>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447801"/>
            <a:ext cx="1295399" cy="1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2480733" y="5000652"/>
            <a:ext cx="857711" cy="236136"/>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7433" y="5344939"/>
            <a:ext cx="3047999" cy="108152"/>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881033" y="3352801"/>
            <a:ext cx="1524000" cy="1462084"/>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66266" y="2095500"/>
            <a:ext cx="1820334" cy="419100"/>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399" y="4652990"/>
            <a:ext cx="1600201" cy="16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4800" y="6204357"/>
            <a:ext cx="1676400" cy="646331"/>
          </a:xfrm>
          <a:prstGeom prst="rect">
            <a:avLst/>
          </a:prstGeom>
          <a:noFill/>
        </p:spPr>
        <p:txBody>
          <a:bodyPr wrap="square" rtlCol="0">
            <a:spAutoFit/>
          </a:bodyPr>
          <a:lstStyle/>
          <a:p>
            <a:pPr algn="r"/>
            <a:r>
              <a:rPr lang="en-US" b="1" dirty="0" smtClean="0">
                <a:solidFill>
                  <a:srgbClr val="FF0000"/>
                </a:solidFill>
              </a:rPr>
              <a:t>Vehicle with RFID tag</a:t>
            </a:r>
            <a:endParaRPr lang="en-US" b="1" dirty="0">
              <a:solidFill>
                <a:srgbClr val="FF0000"/>
              </a:solidFill>
            </a:endParaRPr>
          </a:p>
        </p:txBody>
      </p:sp>
      <p:sp>
        <p:nvSpPr>
          <p:cNvPr id="17" name="TextBox 16"/>
          <p:cNvSpPr txBox="1"/>
          <p:nvPr/>
        </p:nvSpPr>
        <p:spPr>
          <a:xfrm>
            <a:off x="2628900" y="3829050"/>
            <a:ext cx="1409700" cy="646331"/>
          </a:xfrm>
          <a:prstGeom prst="rect">
            <a:avLst/>
          </a:prstGeom>
          <a:noFill/>
        </p:spPr>
        <p:txBody>
          <a:bodyPr wrap="square" rtlCol="0">
            <a:spAutoFit/>
          </a:bodyPr>
          <a:lstStyle/>
          <a:p>
            <a:pPr algn="ctr"/>
            <a:r>
              <a:rPr lang="en-US" b="1" dirty="0" smtClean="0">
                <a:solidFill>
                  <a:srgbClr val="FF0000"/>
                </a:solidFill>
              </a:rPr>
              <a:t>RFID Reader on Road</a:t>
            </a:r>
            <a:endParaRPr lang="en-US" b="1" dirty="0">
              <a:solidFill>
                <a:srgbClr val="FF0000"/>
              </a:solidFill>
            </a:endParaRPr>
          </a:p>
        </p:txBody>
      </p:sp>
      <p:sp>
        <p:nvSpPr>
          <p:cNvPr id="21" name="TextBox 20"/>
          <p:cNvSpPr txBox="1"/>
          <p:nvPr/>
        </p:nvSpPr>
        <p:spPr>
          <a:xfrm>
            <a:off x="7239000" y="5132012"/>
            <a:ext cx="1409700" cy="923330"/>
          </a:xfrm>
          <a:prstGeom prst="rect">
            <a:avLst/>
          </a:prstGeom>
          <a:noFill/>
        </p:spPr>
        <p:txBody>
          <a:bodyPr wrap="square" rtlCol="0">
            <a:spAutoFit/>
          </a:bodyPr>
          <a:lstStyle/>
          <a:p>
            <a:r>
              <a:rPr lang="en-US" b="1" dirty="0" smtClean="0">
                <a:solidFill>
                  <a:srgbClr val="FF0000"/>
                </a:solidFill>
              </a:rPr>
              <a:t>RFID Mobile Reader with Officer</a:t>
            </a:r>
            <a:endParaRPr lang="en-US" b="1" dirty="0">
              <a:solidFill>
                <a:srgbClr val="FF0000"/>
              </a:solidFill>
            </a:endParaRPr>
          </a:p>
        </p:txBody>
      </p:sp>
      <p:cxnSp>
        <p:nvCxnSpPr>
          <p:cNvPr id="20" name="Straight Arrow Connector 19"/>
          <p:cNvCxnSpPr/>
          <p:nvPr/>
        </p:nvCxnSpPr>
        <p:spPr>
          <a:xfrm flipV="1">
            <a:off x="4017602" y="3581400"/>
            <a:ext cx="0" cy="657305"/>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338233" y="2438400"/>
            <a:ext cx="1676400" cy="381000"/>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09633" y="3276600"/>
            <a:ext cx="1295400" cy="1295400"/>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4633" y="2743200"/>
            <a:ext cx="1595967" cy="369332"/>
          </a:xfrm>
          <a:prstGeom prst="rect">
            <a:avLst/>
          </a:prstGeom>
          <a:noFill/>
        </p:spPr>
        <p:txBody>
          <a:bodyPr wrap="square" rtlCol="0">
            <a:spAutoFit/>
          </a:bodyPr>
          <a:lstStyle/>
          <a:p>
            <a:pPr algn="ctr"/>
            <a:r>
              <a:rPr lang="en-US" b="1" dirty="0" smtClean="0">
                <a:solidFill>
                  <a:srgbClr val="FF0000"/>
                </a:solidFill>
              </a:rPr>
              <a:t>EWB System</a:t>
            </a:r>
            <a:endParaRPr lang="en-US" b="1" dirty="0">
              <a:solidFill>
                <a:srgbClr val="FF0000"/>
              </a:solidFill>
            </a:endParaRPr>
          </a:p>
        </p:txBody>
      </p:sp>
    </p:spTree>
    <p:extLst>
      <p:ext uri="{BB962C8B-B14F-4D97-AF65-F5344CB8AC3E}">
        <p14:creationId xmlns:p14="http://schemas.microsoft.com/office/powerpoint/2010/main" val="4098205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IN" b="1" dirty="0" smtClean="0">
                <a:solidFill>
                  <a:srgbClr val="FF0000"/>
                </a:solidFill>
              </a:rPr>
              <a:t>Pilot RFID at Bangalore</a:t>
            </a:r>
            <a:endParaRPr lang="en-IN" b="1" dirty="0">
              <a:solidFill>
                <a:srgbClr val="FF0000"/>
              </a:solidFill>
            </a:endParaRPr>
          </a:p>
        </p:txBody>
      </p:sp>
      <p:sp>
        <p:nvSpPr>
          <p:cNvPr id="3" name="TextBox 2"/>
          <p:cNvSpPr txBox="1"/>
          <p:nvPr/>
        </p:nvSpPr>
        <p:spPr>
          <a:xfrm>
            <a:off x="272957" y="1230127"/>
            <a:ext cx="2564668" cy="1477328"/>
          </a:xfrm>
          <a:prstGeom prst="rect">
            <a:avLst/>
          </a:prstGeom>
          <a:noFill/>
        </p:spPr>
        <p:txBody>
          <a:bodyPr wrap="square" rtlCol="0">
            <a:spAutoFit/>
          </a:bodyPr>
          <a:lstStyle/>
          <a:p>
            <a:endParaRPr lang="en-IN" dirty="0">
              <a:latin typeface="Tahoma" pitchFamily="34" charset="0"/>
              <a:ea typeface="Tahoma" pitchFamily="34" charset="0"/>
              <a:cs typeface="Tahoma" pitchFamily="34" charset="0"/>
            </a:endParaRPr>
          </a:p>
          <a:p>
            <a:pPr marL="342900" indent="-342900">
              <a:buFont typeface="Wingdings" pitchFamily="2" charset="2"/>
              <a:buChar char="Ø"/>
            </a:pPr>
            <a:endParaRPr lang="en-IN" dirty="0">
              <a:latin typeface="Tahoma" pitchFamily="34" charset="0"/>
              <a:ea typeface="Tahoma" pitchFamily="34" charset="0"/>
              <a:cs typeface="Tahoma" pitchFamily="34" charset="0"/>
            </a:endParaRPr>
          </a:p>
          <a:p>
            <a:pPr marL="342900" indent="-342900">
              <a:buFont typeface="Wingdings" pitchFamily="2" charset="2"/>
              <a:buChar char="Ø"/>
            </a:pPr>
            <a:endParaRPr lang="en-IN" dirty="0">
              <a:latin typeface="Tahoma" pitchFamily="34" charset="0"/>
              <a:ea typeface="Tahoma" pitchFamily="34" charset="0"/>
              <a:cs typeface="Tahoma" pitchFamily="34" charset="0"/>
            </a:endParaRPr>
          </a:p>
          <a:p>
            <a:pPr marL="342900" indent="-342900">
              <a:buFont typeface="Wingdings" pitchFamily="2" charset="2"/>
              <a:buChar char="Ø"/>
            </a:pPr>
            <a:endParaRPr lang="en-US" dirty="0">
              <a:latin typeface="Tahoma" pitchFamily="34" charset="0"/>
              <a:ea typeface="Tahoma" pitchFamily="34" charset="0"/>
              <a:cs typeface="Tahoma" pitchFamily="34" charset="0"/>
            </a:endParaRPr>
          </a:p>
          <a:p>
            <a:endParaRPr lang="en-IN" dirty="0">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3"/>
          <a:stretch>
            <a:fillRect/>
          </a:stretch>
        </p:blipFill>
        <p:spPr>
          <a:xfrm>
            <a:off x="834988" y="2785644"/>
            <a:ext cx="261457" cy="1118609"/>
          </a:xfrm>
          <a:prstGeom prst="rect">
            <a:avLst/>
          </a:prstGeom>
        </p:spPr>
      </p:pic>
      <p:pic>
        <p:nvPicPr>
          <p:cNvPr id="7" name="Picture 6"/>
          <p:cNvPicPr>
            <a:picLocks noChangeAspect="1"/>
          </p:cNvPicPr>
          <p:nvPr/>
        </p:nvPicPr>
        <p:blipFill>
          <a:blip r:embed="rId3"/>
          <a:stretch>
            <a:fillRect/>
          </a:stretch>
        </p:blipFill>
        <p:spPr>
          <a:xfrm>
            <a:off x="8070065" y="2540952"/>
            <a:ext cx="261457" cy="1118609"/>
          </a:xfrm>
          <a:prstGeom prst="rect">
            <a:avLst/>
          </a:prstGeom>
        </p:spPr>
      </p:pic>
      <p:pic>
        <p:nvPicPr>
          <p:cNvPr id="8" name="Picture 7"/>
          <p:cNvPicPr>
            <a:picLocks noChangeAspect="1"/>
          </p:cNvPicPr>
          <p:nvPr/>
        </p:nvPicPr>
        <p:blipFill>
          <a:blip r:embed="rId3"/>
          <a:stretch>
            <a:fillRect/>
          </a:stretch>
        </p:blipFill>
        <p:spPr>
          <a:xfrm rot="5400000">
            <a:off x="5600735" y="2232095"/>
            <a:ext cx="361890" cy="808184"/>
          </a:xfrm>
          <a:prstGeom prst="rect">
            <a:avLst/>
          </a:prstGeom>
        </p:spPr>
      </p:pic>
      <p:sp>
        <p:nvSpPr>
          <p:cNvPr id="9" name="Title 24"/>
          <p:cNvSpPr txBox="1">
            <a:spLocks/>
          </p:cNvSpPr>
          <p:nvPr/>
        </p:nvSpPr>
        <p:spPr>
          <a:xfrm>
            <a:off x="6495263" y="2525246"/>
            <a:ext cx="690120" cy="28917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smtClean="0"/>
              <a:t>Antenna</a:t>
            </a:r>
            <a:endParaRPr lang="en-US" sz="1800" b="1" dirty="0"/>
          </a:p>
        </p:txBody>
      </p:sp>
      <p:sp>
        <p:nvSpPr>
          <p:cNvPr id="11" name="Title 24"/>
          <p:cNvSpPr txBox="1">
            <a:spLocks/>
          </p:cNvSpPr>
          <p:nvPr/>
        </p:nvSpPr>
        <p:spPr>
          <a:xfrm>
            <a:off x="5914657" y="1326537"/>
            <a:ext cx="690120" cy="28917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accent5">
                    <a:lumMod val="50000"/>
                  </a:schemeClr>
                </a:solidFill>
              </a:rPr>
              <a:t>39.1 feet</a:t>
            </a:r>
          </a:p>
        </p:txBody>
      </p:sp>
      <p:pic>
        <p:nvPicPr>
          <p:cNvPr id="13" name="Picture 12"/>
          <p:cNvPicPr>
            <a:picLocks noChangeAspect="1"/>
          </p:cNvPicPr>
          <p:nvPr/>
        </p:nvPicPr>
        <p:blipFill>
          <a:blip r:embed="rId4" cstate="print"/>
          <a:stretch>
            <a:fillRect/>
          </a:stretch>
        </p:blipFill>
        <p:spPr>
          <a:xfrm>
            <a:off x="16770" y="2671538"/>
            <a:ext cx="547332" cy="956183"/>
          </a:xfrm>
          <a:prstGeom prst="rect">
            <a:avLst/>
          </a:prstGeom>
        </p:spPr>
      </p:pic>
      <p:sp>
        <p:nvSpPr>
          <p:cNvPr id="14" name="Title 24"/>
          <p:cNvSpPr txBox="1">
            <a:spLocks/>
          </p:cNvSpPr>
          <p:nvPr/>
        </p:nvSpPr>
        <p:spPr>
          <a:xfrm>
            <a:off x="101235" y="2949028"/>
            <a:ext cx="690120" cy="28917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accent2"/>
                </a:solidFill>
              </a:rPr>
              <a:t>BOX</a:t>
            </a:r>
            <a:r>
              <a:rPr lang="en-US" sz="1800" b="1" dirty="0"/>
              <a:t> </a:t>
            </a:r>
          </a:p>
        </p:txBody>
      </p:sp>
      <p:pic>
        <p:nvPicPr>
          <p:cNvPr id="15" name="Picture 14"/>
          <p:cNvPicPr>
            <a:picLocks noChangeAspect="1"/>
          </p:cNvPicPr>
          <p:nvPr/>
        </p:nvPicPr>
        <p:blipFill>
          <a:blip r:embed="rId5"/>
          <a:stretch>
            <a:fillRect/>
          </a:stretch>
        </p:blipFill>
        <p:spPr>
          <a:xfrm>
            <a:off x="67347" y="904875"/>
            <a:ext cx="9013800" cy="5876925"/>
          </a:xfrm>
          <a:prstGeom prst="rect">
            <a:avLst/>
          </a:prstGeom>
        </p:spPr>
      </p:pic>
      <p:pic>
        <p:nvPicPr>
          <p:cNvPr id="18" name="Picture 17"/>
          <p:cNvPicPr>
            <a:picLocks noChangeAspect="1"/>
          </p:cNvPicPr>
          <p:nvPr/>
        </p:nvPicPr>
        <p:blipFill>
          <a:blip r:embed="rId3"/>
          <a:stretch>
            <a:fillRect/>
          </a:stretch>
        </p:blipFill>
        <p:spPr>
          <a:xfrm rot="5400000">
            <a:off x="4108993" y="2683882"/>
            <a:ext cx="361890" cy="808184"/>
          </a:xfrm>
          <a:prstGeom prst="rect">
            <a:avLst/>
          </a:prstGeom>
        </p:spPr>
      </p:pic>
      <p:pic>
        <p:nvPicPr>
          <p:cNvPr id="21" name="Picture 20"/>
          <p:cNvPicPr>
            <a:picLocks noChangeAspect="1"/>
          </p:cNvPicPr>
          <p:nvPr/>
        </p:nvPicPr>
        <p:blipFill>
          <a:blip r:embed="rId3"/>
          <a:stretch>
            <a:fillRect/>
          </a:stretch>
        </p:blipFill>
        <p:spPr>
          <a:xfrm>
            <a:off x="8087649" y="2972594"/>
            <a:ext cx="261457" cy="1118609"/>
          </a:xfrm>
          <a:prstGeom prst="rect">
            <a:avLst/>
          </a:prstGeom>
        </p:spPr>
      </p:pic>
      <p:pic>
        <p:nvPicPr>
          <p:cNvPr id="22" name="Picture 21"/>
          <p:cNvPicPr>
            <a:picLocks noChangeAspect="1"/>
          </p:cNvPicPr>
          <p:nvPr/>
        </p:nvPicPr>
        <p:blipFill>
          <a:blip r:embed="rId3"/>
          <a:stretch>
            <a:fillRect/>
          </a:stretch>
        </p:blipFill>
        <p:spPr>
          <a:xfrm rot="549493">
            <a:off x="573240" y="3100256"/>
            <a:ext cx="261457" cy="1118609"/>
          </a:xfrm>
          <a:prstGeom prst="rect">
            <a:avLst/>
          </a:prstGeom>
          <a:solidFill>
            <a:schemeClr val="bg1">
              <a:lumMod val="95000"/>
            </a:schemeClr>
          </a:solidFill>
          <a:ln w="57150">
            <a:solidFill>
              <a:schemeClr val="bg1"/>
            </a:solidFill>
          </a:ln>
        </p:spPr>
      </p:pic>
      <p:pic>
        <p:nvPicPr>
          <p:cNvPr id="23" name="Picture 22"/>
          <p:cNvPicPr>
            <a:picLocks noChangeAspect="1"/>
          </p:cNvPicPr>
          <p:nvPr/>
        </p:nvPicPr>
        <p:blipFill>
          <a:blip r:embed="rId6" cstate="print"/>
          <a:stretch>
            <a:fillRect/>
          </a:stretch>
        </p:blipFill>
        <p:spPr>
          <a:xfrm rot="301466">
            <a:off x="90188" y="2562344"/>
            <a:ext cx="347313" cy="956183"/>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584680984"/>
              </p:ext>
            </p:extLst>
          </p:nvPr>
        </p:nvGraphicFramePr>
        <p:xfrm>
          <a:off x="8143875" y="6248400"/>
          <a:ext cx="1028700" cy="533400"/>
        </p:xfrm>
        <a:graphic>
          <a:graphicData uri="http://schemas.openxmlformats.org/presentationml/2006/ole">
            <mc:AlternateContent xmlns:mc="http://schemas.openxmlformats.org/markup-compatibility/2006">
              <mc:Choice xmlns:v="urn:schemas-microsoft-com:vml" Requires="v">
                <p:oleObj spid="_x0000_s5124" name="Bitmap Image" r:id="rId7" imgW="657317" imgH="361809" progId="PBrush">
                  <p:embed/>
                </p:oleObj>
              </mc:Choice>
              <mc:Fallback>
                <p:oleObj name="Bitmap Image" r:id="rId7" imgW="657317" imgH="361809" progId="PBrush">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3875" y="6248400"/>
                        <a:ext cx="10287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87877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b="1" dirty="0" smtClean="0">
                <a:solidFill>
                  <a:srgbClr val="FF0000"/>
                </a:solidFill>
              </a:rPr>
              <a:t>Way Forward</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Pilot project  </a:t>
            </a:r>
            <a:r>
              <a:rPr lang="en-US" dirty="0" smtClean="0"/>
              <a:t>is going on at one of the place at Bangalore</a:t>
            </a:r>
          </a:p>
          <a:p>
            <a:r>
              <a:rPr lang="en-US" dirty="0" smtClean="0"/>
              <a:t>Implementation needs more time as lot of activities have to take place like </a:t>
            </a:r>
          </a:p>
          <a:p>
            <a:pPr lvl="1"/>
            <a:r>
              <a:rPr lang="en-US" dirty="0"/>
              <a:t> </a:t>
            </a:r>
            <a:r>
              <a:rPr lang="en-US" dirty="0" smtClean="0"/>
              <a:t>Making compulsory RFID for Vehicle</a:t>
            </a:r>
          </a:p>
          <a:p>
            <a:pPr lvl="1"/>
            <a:r>
              <a:rPr lang="en-US" dirty="0"/>
              <a:t> </a:t>
            </a:r>
            <a:r>
              <a:rPr lang="en-US" dirty="0" smtClean="0"/>
              <a:t>Linking RFID tag during Vehicle registration</a:t>
            </a:r>
          </a:p>
          <a:p>
            <a:pPr lvl="1"/>
            <a:r>
              <a:rPr lang="en-US" dirty="0"/>
              <a:t> </a:t>
            </a:r>
            <a:r>
              <a:rPr lang="en-US" dirty="0" smtClean="0"/>
              <a:t>Establishing RFID readers at different places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84680984"/>
              </p:ext>
            </p:extLst>
          </p:nvPr>
        </p:nvGraphicFramePr>
        <p:xfrm>
          <a:off x="8143875" y="6248400"/>
          <a:ext cx="1028700" cy="533400"/>
        </p:xfrm>
        <a:graphic>
          <a:graphicData uri="http://schemas.openxmlformats.org/presentationml/2006/ole">
            <mc:AlternateContent xmlns:mc="http://schemas.openxmlformats.org/markup-compatibility/2006">
              <mc:Choice xmlns:v="urn:schemas-microsoft-com:vml" Requires="v">
                <p:oleObj spid="_x0000_s6148" name="Bitmap Image" r:id="rId3" imgW="657317" imgH="361809" progId="PBrush">
                  <p:embed/>
                </p:oleObj>
              </mc:Choice>
              <mc:Fallback>
                <p:oleObj name="Bitmap Image" r:id="rId3" imgW="657317" imgH="361809"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75" y="6248400"/>
                        <a:ext cx="10287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405199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US" b="1" dirty="0" smtClean="0">
                <a:solidFill>
                  <a:schemeClr val="bg1"/>
                </a:solidFill>
              </a:rPr>
              <a:t/>
            </a:r>
            <a:br>
              <a:rPr lang="en-US" b="1" dirty="0" smtClean="0">
                <a:solidFill>
                  <a:schemeClr val="bg1"/>
                </a:solidFill>
              </a:rPr>
            </a:br>
            <a:endParaRPr lang="en-IN" dirty="0">
              <a:solidFill>
                <a:srgbClr val="002060"/>
              </a:solidFill>
              <a:latin typeface="Berlin Sans FB Demi" pitchFamily="34" charset="0"/>
            </a:endParaRPr>
          </a:p>
        </p:txBody>
      </p:sp>
      <p:sp>
        <p:nvSpPr>
          <p:cNvPr id="10" name="Content Placeholder 9"/>
          <p:cNvSpPr>
            <a:spLocks noGrp="1"/>
          </p:cNvSpPr>
          <p:nvPr>
            <p:ph type="subTitle" idx="1"/>
          </p:nvPr>
        </p:nvSpPr>
        <p:spPr>
          <a:xfrm>
            <a:off x="1371600" y="3006330"/>
            <a:ext cx="6400800" cy="1314450"/>
          </a:xfrm>
        </p:spPr>
        <p:txBody>
          <a:bodyPr>
            <a:noAutofit/>
          </a:bodyPr>
          <a:lstStyle/>
          <a:p>
            <a:pPr algn="ctr"/>
            <a:r>
              <a:rPr lang="en-IN" sz="3713" b="1" dirty="0">
                <a:solidFill>
                  <a:schemeClr val="tx1"/>
                </a:solidFill>
              </a:rPr>
              <a:t>THANK YOU </a:t>
            </a:r>
            <a:r>
              <a:rPr lang="en-IN" dirty="0" smtClean="0">
                <a:solidFill>
                  <a:schemeClr val="tx1"/>
                </a:solidFill>
              </a:rPr>
              <a:t> </a:t>
            </a:r>
            <a:endParaRPr lang="en-IN" dirty="0">
              <a:solidFill>
                <a:schemeClr val="tx1"/>
              </a:solidFill>
            </a:endParaRPr>
          </a:p>
        </p:txBody>
      </p:sp>
      <p:sp>
        <p:nvSpPr>
          <p:cNvPr id="6" name="Footer Placeholder 5"/>
          <p:cNvSpPr>
            <a:spLocks noGrp="1"/>
          </p:cNvSpPr>
          <p:nvPr>
            <p:ph type="ftr" sz="quarter" idx="11"/>
          </p:nvPr>
        </p:nvSpPr>
        <p:spPr/>
        <p:txBody>
          <a:bodyPr/>
          <a:lstStyle/>
          <a:p>
            <a:r>
              <a:rPr lang="en-IN" smtClean="0"/>
              <a:t>Jaipur Zone</a:t>
            </a:r>
            <a:endParaRPr lang="en-US" dirty="0"/>
          </a:p>
        </p:txBody>
      </p:sp>
      <p:sp>
        <p:nvSpPr>
          <p:cNvPr id="7" name="TextBox 6"/>
          <p:cNvSpPr txBox="1"/>
          <p:nvPr/>
        </p:nvSpPr>
        <p:spPr>
          <a:xfrm>
            <a:off x="6158430" y="1138180"/>
            <a:ext cx="1685581"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125461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05075" y="152400"/>
            <a:ext cx="5062538" cy="722313"/>
          </a:xfrm>
          <a:solidFill>
            <a:schemeClr val="bg1"/>
          </a:solidFill>
          <a:ln w="28575">
            <a:solidFill>
              <a:schemeClr val="bg1"/>
            </a:solidFill>
            <a:miter lim="800000"/>
            <a:headEnd/>
            <a:tailEnd/>
          </a:ln>
        </p:spPr>
        <p:txBody>
          <a:bodyPr/>
          <a:lstStyle/>
          <a:p>
            <a:pPr>
              <a:lnSpc>
                <a:spcPts val="3000"/>
              </a:lnSpc>
            </a:pPr>
            <a:r>
              <a:rPr lang="en-US" altLang="en-US" sz="3600" dirty="0" smtClean="0">
                <a:solidFill>
                  <a:schemeClr val="accent1">
                    <a:lumMod val="75000"/>
                  </a:schemeClr>
                </a:solidFill>
              </a:rPr>
              <a:t>Benefits</a:t>
            </a:r>
          </a:p>
        </p:txBody>
      </p:sp>
      <p:sp>
        <p:nvSpPr>
          <p:cNvPr id="3" name="Rectangle 2"/>
          <p:cNvSpPr>
            <a:spLocks noChangeArrowheads="1"/>
          </p:cNvSpPr>
          <p:nvPr/>
        </p:nvSpPr>
        <p:spPr bwMode="auto">
          <a:xfrm>
            <a:off x="527050" y="1143000"/>
            <a:ext cx="8229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just">
              <a:buFont typeface="Calibri" panose="020F0502020204030204" pitchFamily="34" charset="0"/>
              <a:buAutoNum type="arabicPeriod"/>
            </a:pPr>
            <a:r>
              <a:rPr lang="en-US" altLang="en-US" sz="2200" b="1" dirty="0"/>
              <a:t>The traders need not visit tax offices anymore</a:t>
            </a:r>
            <a:r>
              <a:rPr lang="en-US" altLang="en-US" sz="2200" dirty="0"/>
              <a:t>. </a:t>
            </a:r>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r>
              <a:rPr lang="en-US" altLang="en-US" sz="2200" b="1" dirty="0"/>
              <a:t>Average waiting time at check-post reduces drastically </a:t>
            </a:r>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r>
              <a:rPr lang="en-US" altLang="en-US" sz="2200" b="1" dirty="0"/>
              <a:t>Scope for </a:t>
            </a:r>
            <a:r>
              <a:rPr lang="en-US" altLang="en-US" sz="2200" b="1" dirty="0" smtClean="0"/>
              <a:t>discretionary power eliminated.</a:t>
            </a:r>
            <a:endParaRPr lang="en-US" altLang="en-US" sz="2200" b="1" dirty="0"/>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r>
              <a:rPr lang="en-US" altLang="en-US" sz="2200" b="1" dirty="0"/>
              <a:t>Self-policing by traders. A trader while uploading gives the identification of the </a:t>
            </a:r>
            <a:r>
              <a:rPr lang="en-US" altLang="en-US" sz="2200" b="1" dirty="0" smtClean="0"/>
              <a:t>buyer </a:t>
            </a:r>
            <a:r>
              <a:rPr lang="en-US" altLang="en-US" sz="2200" b="1" dirty="0"/>
              <a:t>/ trader who also has to account the transaction.</a:t>
            </a:r>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r>
              <a:rPr lang="en-US" altLang="en-US" sz="2200" b="1" dirty="0"/>
              <a:t>Environment friendly – nearly 50 tons of paper saved per day.</a:t>
            </a:r>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r>
              <a:rPr lang="en-US" altLang="en-US" sz="2200" b="1" dirty="0"/>
              <a:t>An accurate database created-useful for tax analysis.</a:t>
            </a:r>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r>
              <a:rPr lang="en-US" altLang="en-US" sz="2200" b="1" dirty="0"/>
              <a:t>Revenue growth will </a:t>
            </a:r>
            <a:r>
              <a:rPr lang="en-US" altLang="en-US" sz="2200" b="1" dirty="0" smtClean="0"/>
              <a:t>be more due to better tax compliance. </a:t>
            </a:r>
            <a:endParaRPr lang="en-US" altLang="en-US" sz="2200" b="1" dirty="0"/>
          </a:p>
          <a:p>
            <a:pPr algn="just">
              <a:buFont typeface="Calibri" panose="020F0502020204030204" pitchFamily="34" charset="0"/>
              <a:buAutoNum type="arabicPeriod"/>
            </a:pPr>
            <a:endParaRPr lang="en-US" altLang="en-US" sz="500" b="1" dirty="0"/>
          </a:p>
          <a:p>
            <a:pPr algn="just">
              <a:buFont typeface="Calibri" panose="020F0502020204030204" pitchFamily="34" charset="0"/>
              <a:buAutoNum type="arabicPeriod"/>
            </a:pPr>
            <a:r>
              <a:rPr lang="en-US" altLang="en-US" sz="2200" b="1" dirty="0"/>
              <a:t>Complete Transparency of </a:t>
            </a:r>
            <a:r>
              <a:rPr lang="en-US" altLang="en-US" sz="2200" b="1" dirty="0" smtClean="0"/>
              <a:t>Transactions</a:t>
            </a:r>
            <a:endParaRPr lang="en-US" altLang="en-US" sz="2200" b="1" dirty="0"/>
          </a:p>
        </p:txBody>
      </p:sp>
      <p:sp>
        <p:nvSpPr>
          <p:cNvPr id="2" name="Footer Placeholder 1"/>
          <p:cNvSpPr>
            <a:spLocks noGrp="1"/>
          </p:cNvSpPr>
          <p:nvPr>
            <p:ph type="ftr" sz="quarter" idx="11"/>
          </p:nvPr>
        </p:nvSpPr>
        <p:spPr/>
        <p:txBody>
          <a:bodyPr/>
          <a:lstStyle/>
          <a:p>
            <a:r>
              <a:rPr lang="en-IN" smtClean="0">
                <a:solidFill>
                  <a:prstClr val="black">
                    <a:tint val="75000"/>
                  </a:prstClr>
                </a:solidFill>
              </a:rPr>
              <a:t>Jaipur Zone</a:t>
            </a:r>
            <a:endParaRPr lang="en-US">
              <a:solidFill>
                <a:prstClr val="black">
                  <a:tint val="75000"/>
                </a:prstClr>
              </a:solidFill>
            </a:endParaRPr>
          </a:p>
        </p:txBody>
      </p:sp>
    </p:spTree>
    <p:extLst>
      <p:ext uri="{BB962C8B-B14F-4D97-AF65-F5344CB8AC3E}">
        <p14:creationId xmlns:p14="http://schemas.microsoft.com/office/powerpoint/2010/main" val="2733083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254" y="1690900"/>
            <a:ext cx="8427493" cy="4525963"/>
          </a:xfrm>
        </p:spPr>
        <p:txBody>
          <a:bodyPr/>
          <a:lstStyle/>
          <a:p>
            <a:pPr marL="285750" indent="-285750" algn="just">
              <a:buFont typeface="Arial" panose="020B0604020202020204" pitchFamily="34" charset="0"/>
              <a:buChar char="•"/>
            </a:pPr>
            <a:r>
              <a:rPr lang="en-IN" sz="2400" i="1" dirty="0"/>
              <a:t>E-way bill </a:t>
            </a:r>
            <a:r>
              <a:rPr lang="en-IN" sz="2400" b="1" i="1" dirty="0"/>
              <a:t>(FORM GST EWB-01) </a:t>
            </a:r>
            <a:r>
              <a:rPr lang="en-IN" sz="2400" i="1" dirty="0"/>
              <a:t>is an electronic document (available to supplier / recipient / transporter) generated on the common portal </a:t>
            </a:r>
            <a:r>
              <a:rPr lang="en-IN" sz="2400" b="1" i="1" u="sng" dirty="0"/>
              <a:t>evidencing movement of goods </a:t>
            </a:r>
            <a:r>
              <a:rPr lang="en-IN" sz="2400" i="1" dirty="0"/>
              <a:t>of consignment value more than Rs. </a:t>
            </a:r>
            <a:r>
              <a:rPr lang="en-IN" sz="2400" i="1" dirty="0" smtClean="0"/>
              <a:t>50,000</a:t>
            </a:r>
            <a:r>
              <a:rPr lang="en-IN" sz="2400" i="1" dirty="0"/>
              <a:t>/-. It has two </a:t>
            </a:r>
            <a:r>
              <a:rPr lang="en-IN" sz="2400" i="1" dirty="0" smtClean="0"/>
              <a:t>Components-</a:t>
            </a:r>
          </a:p>
          <a:p>
            <a:pPr marL="800100" lvl="1" indent="-285750" algn="just"/>
            <a:r>
              <a:rPr lang="en-IN" sz="2400" i="1" dirty="0" smtClean="0"/>
              <a:t>Part </a:t>
            </a:r>
            <a:r>
              <a:rPr lang="en-IN" sz="2400" i="1" dirty="0"/>
              <a:t>A comprising of details of GSTIN of recipient, place of delivery (PIN Code), invoice or challan number and date, value of goods, HSN code, transport document number (Goods Receipt Number or Railway Receipt Number or Airway Bill Number or Bill of Lading Number) and reasons for transportation; and </a:t>
            </a:r>
            <a:endParaRPr lang="en-IN" sz="2400" i="1" dirty="0" smtClean="0"/>
          </a:p>
          <a:p>
            <a:pPr marL="800100" lvl="1" indent="-285750" algn="just"/>
            <a:r>
              <a:rPr lang="en-IN" sz="2400" i="1" dirty="0" smtClean="0"/>
              <a:t>Part </a:t>
            </a:r>
            <a:r>
              <a:rPr lang="en-IN" sz="2400" i="1" dirty="0"/>
              <a:t>B –comprising of transporter details (Vehicle number). </a:t>
            </a:r>
            <a:endParaRPr lang="en-IN" sz="2400" dirty="0"/>
          </a:p>
        </p:txBody>
      </p:sp>
      <p:sp>
        <p:nvSpPr>
          <p:cNvPr id="4" name="Title 3"/>
          <p:cNvSpPr>
            <a:spLocks noGrp="1"/>
          </p:cNvSpPr>
          <p:nvPr>
            <p:ph type="title"/>
          </p:nvPr>
        </p:nvSpPr>
        <p:spPr/>
        <p:txBody>
          <a:bodyPr/>
          <a:lstStyle/>
          <a:p>
            <a:r>
              <a:rPr lang="en-IN" dirty="0" smtClean="0"/>
              <a:t>What is E-Way Bill? </a:t>
            </a:r>
            <a:endParaRPr lang="en-IN" dirty="0"/>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5331862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019800" cy="715962"/>
          </a:xfrm>
        </p:spPr>
        <p:txBody>
          <a:bodyPr>
            <a:normAutofit/>
          </a:bodyPr>
          <a:lstStyle/>
          <a:p>
            <a:r>
              <a:rPr lang="en-IN" dirty="0"/>
              <a:t>Generation of E-way Bill</a:t>
            </a:r>
            <a:endParaRPr lang="en-IN" sz="3600" dirty="0"/>
          </a:p>
        </p:txBody>
      </p:sp>
      <p:sp>
        <p:nvSpPr>
          <p:cNvPr id="3" name="Content Placeholder 2"/>
          <p:cNvSpPr>
            <a:spLocks noGrp="1"/>
          </p:cNvSpPr>
          <p:nvPr>
            <p:ph idx="1"/>
          </p:nvPr>
        </p:nvSpPr>
        <p:spPr/>
        <p:txBody>
          <a:bodyPr/>
          <a:lstStyle/>
          <a:p>
            <a:pPr algn="just"/>
            <a:r>
              <a:rPr lang="en-IN" sz="2400" u="sng" dirty="0">
                <a:solidFill>
                  <a:srgbClr val="FF0000"/>
                </a:solidFill>
              </a:rPr>
              <a:t>Every registered person </a:t>
            </a:r>
            <a:r>
              <a:rPr lang="en-IN" sz="2400" dirty="0"/>
              <a:t>who </a:t>
            </a:r>
            <a:r>
              <a:rPr lang="en-IN" sz="2400" u="sng" dirty="0">
                <a:solidFill>
                  <a:srgbClr val="FF0000"/>
                </a:solidFill>
              </a:rPr>
              <a:t>causes movement of goods</a:t>
            </a:r>
            <a:r>
              <a:rPr lang="en-IN" sz="2400" dirty="0">
                <a:solidFill>
                  <a:srgbClr val="FF0000"/>
                </a:solidFill>
              </a:rPr>
              <a:t> </a:t>
            </a:r>
            <a:r>
              <a:rPr lang="en-IN" sz="2400" dirty="0"/>
              <a:t>of </a:t>
            </a:r>
            <a:r>
              <a:rPr lang="en-IN" sz="2400" i="1" u="sng" dirty="0">
                <a:solidFill>
                  <a:srgbClr val="FF0000"/>
                </a:solidFill>
              </a:rPr>
              <a:t>consignment value </a:t>
            </a:r>
            <a:r>
              <a:rPr lang="en-IN" sz="2400" dirty="0"/>
              <a:t>exceeding </a:t>
            </a:r>
            <a:r>
              <a:rPr lang="en-IN" sz="2400" i="1" u="sng" dirty="0">
                <a:solidFill>
                  <a:srgbClr val="FF0000"/>
                </a:solidFill>
              </a:rPr>
              <a:t>fifty thousand rupees </a:t>
            </a:r>
          </a:p>
          <a:p>
            <a:pPr lvl="1">
              <a:buFont typeface="Wingdings" panose="05000000000000000000" pitchFamily="2" charset="2"/>
              <a:buChar char="Ø"/>
            </a:pPr>
            <a:r>
              <a:rPr lang="en-IN" sz="2400" dirty="0"/>
              <a:t>In relation to supply; or </a:t>
            </a:r>
          </a:p>
          <a:p>
            <a:pPr lvl="1">
              <a:buFont typeface="Wingdings" panose="05000000000000000000" pitchFamily="2" charset="2"/>
              <a:buChar char="Ø"/>
            </a:pPr>
            <a:r>
              <a:rPr lang="en-IN" sz="2400" dirty="0"/>
              <a:t>For reasons </a:t>
            </a:r>
            <a:r>
              <a:rPr lang="en-IN" sz="2400" dirty="0" smtClean="0"/>
              <a:t>other than </a:t>
            </a:r>
            <a:r>
              <a:rPr lang="en-IN" sz="2400" dirty="0"/>
              <a:t>supply; </a:t>
            </a:r>
          </a:p>
          <a:p>
            <a:pPr lvl="2">
              <a:buNone/>
            </a:pPr>
            <a:r>
              <a:rPr lang="en-IN" sz="2400" dirty="0"/>
              <a:t>( sales returns; stock transfer; movement for job work </a:t>
            </a:r>
            <a:r>
              <a:rPr lang="en-IN" sz="2400" dirty="0" err="1"/>
              <a:t>etc</a:t>
            </a:r>
            <a:r>
              <a:rPr lang="en-IN" sz="2400" dirty="0"/>
              <a:t>)  or</a:t>
            </a:r>
          </a:p>
          <a:p>
            <a:pPr lvl="1">
              <a:buFont typeface="Wingdings" panose="05000000000000000000" pitchFamily="2" charset="2"/>
              <a:buChar char="Ø"/>
            </a:pPr>
            <a:r>
              <a:rPr lang="en-IN" sz="2400" dirty="0"/>
              <a:t>Due to inward supply from unregistered person, </a:t>
            </a:r>
          </a:p>
        </p:txBody>
      </p:sp>
      <p:sp>
        <p:nvSpPr>
          <p:cNvPr id="5" name="Footer Placeholder 4"/>
          <p:cNvSpPr>
            <a:spLocks noGrp="1"/>
          </p:cNvSpPr>
          <p:nvPr>
            <p:ph type="ftr" sz="quarter" idx="3"/>
          </p:nvPr>
        </p:nvSpPr>
        <p:spPr/>
        <p:txBody>
          <a:bodyPr/>
          <a:lstStyle/>
          <a:p>
            <a:r>
              <a:rPr lang="en-IN" smtClean="0"/>
              <a:t>Jaipur Zone</a:t>
            </a:r>
            <a:endParaRPr lang="en-US" dirty="0"/>
          </a:p>
        </p:txBody>
      </p:sp>
    </p:spTree>
    <p:extLst>
      <p:ext uri="{BB962C8B-B14F-4D97-AF65-F5344CB8AC3E}">
        <p14:creationId xmlns:p14="http://schemas.microsoft.com/office/powerpoint/2010/main" val="1302107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5531</TotalTime>
  <Words>3371</Words>
  <Application>Microsoft Office PowerPoint</Application>
  <PresentationFormat>On-screen Show (4:3)</PresentationFormat>
  <Paragraphs>496</Paragraphs>
  <Slides>68</Slides>
  <Notes>11</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Theme2</vt:lpstr>
      <vt:lpstr>Bitmap Image</vt:lpstr>
      <vt:lpstr>E-Way Bill and Process </vt:lpstr>
      <vt:lpstr>E-way Bill-Rules</vt:lpstr>
      <vt:lpstr>E-way Bill - Forms</vt:lpstr>
      <vt:lpstr>E way Bill – Process</vt:lpstr>
      <vt:lpstr>A paradigm Shift</vt:lpstr>
      <vt:lpstr>Objectives</vt:lpstr>
      <vt:lpstr>Benefits</vt:lpstr>
      <vt:lpstr>What is E-Way Bill? </vt:lpstr>
      <vt:lpstr>Generation of E-way Bill</vt:lpstr>
      <vt:lpstr>E-Way Bill (Contd)</vt:lpstr>
      <vt:lpstr>Who will generate E Way Bill? </vt:lpstr>
      <vt:lpstr>Who will generate E Way Bill? (Contd)</vt:lpstr>
      <vt:lpstr>Validity of unique number </vt:lpstr>
      <vt:lpstr>Consignment value </vt:lpstr>
      <vt:lpstr>Whether an e-way bill is to be issued, even when there is no supply? </vt:lpstr>
      <vt:lpstr>What if </vt:lpstr>
      <vt:lpstr>What is the concept of acceptance of e-way bill by the recipient? </vt:lpstr>
      <vt:lpstr>What if</vt:lpstr>
      <vt:lpstr>Validity of EWB</vt:lpstr>
      <vt:lpstr>Extension of Validity of E Way Bill</vt:lpstr>
      <vt:lpstr>Concept of one day</vt:lpstr>
      <vt:lpstr>Cases where no E Way Bill Required </vt:lpstr>
      <vt:lpstr>Cases where no E Way Bill Required </vt:lpstr>
      <vt:lpstr>No E-way Bill requirement</vt:lpstr>
      <vt:lpstr>Documents to be carried with conveyance</vt:lpstr>
      <vt:lpstr>Interception &amp; Verification</vt:lpstr>
      <vt:lpstr>What if delay due to inspection?</vt:lpstr>
      <vt:lpstr>E-Way Bill Format-EWB-01</vt:lpstr>
      <vt:lpstr>PowerPoint Presentation</vt:lpstr>
      <vt:lpstr>Features of New System</vt:lpstr>
      <vt:lpstr>PowerPoint Presentation</vt:lpstr>
      <vt:lpstr>Modes of generation of E-way bill</vt:lpstr>
      <vt:lpstr>Officer Activities</vt:lpstr>
      <vt:lpstr>How to Start</vt:lpstr>
      <vt:lpstr>How to Start</vt:lpstr>
      <vt:lpstr>PowerPoint Presentation</vt:lpstr>
      <vt:lpstr>Volume of Transactions</vt:lpstr>
      <vt:lpstr>PowerPoint Presentation</vt:lpstr>
      <vt:lpstr>SMS based E-way bill </vt:lpstr>
      <vt:lpstr>SMS – Generating Ewb Examples</vt:lpstr>
      <vt:lpstr>SMS Alerts to Tax Payers</vt:lpstr>
      <vt:lpstr>PowerPoint Presentation</vt:lpstr>
      <vt:lpstr>Mobile App for EWB operations</vt:lpstr>
      <vt:lpstr>E-Way Bill Registration and Login</vt:lpstr>
      <vt:lpstr> E-Way Bill Menu Options</vt:lpstr>
      <vt:lpstr> Adding My CLIENTs</vt:lpstr>
      <vt:lpstr>Adding My SUPPLIERs</vt:lpstr>
      <vt:lpstr>Adding My TRANSPORTERs</vt:lpstr>
      <vt:lpstr>Adding My PRODUCTs</vt:lpstr>
      <vt:lpstr>E-Way Bill Entry Form</vt:lpstr>
      <vt:lpstr>E-Way Bill Generate Form</vt:lpstr>
      <vt:lpstr>Updating Vehicle Number</vt:lpstr>
      <vt:lpstr>Printing EWB </vt:lpstr>
      <vt:lpstr> Canceling EWB</vt:lpstr>
      <vt:lpstr>PowerPoint Presentation</vt:lpstr>
      <vt:lpstr>Application program interface (API) based EWB Generation</vt:lpstr>
      <vt:lpstr>PowerPoint Presentation</vt:lpstr>
      <vt:lpstr>Benefits of API Interface</vt:lpstr>
      <vt:lpstr>Example - API Interface for Tax Payer system</vt:lpstr>
      <vt:lpstr>Example - API Interface for Transporter system</vt:lpstr>
      <vt:lpstr>PowerPoint Presentation</vt:lpstr>
      <vt:lpstr>How it works</vt:lpstr>
      <vt:lpstr>What is RFID</vt:lpstr>
      <vt:lpstr>RFID Tags</vt:lpstr>
      <vt:lpstr>RFID in EWB System</vt:lpstr>
      <vt:lpstr>Pilot RFID at Bangalore</vt:lpstr>
      <vt:lpstr>Way Forward</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cc</cp:lastModifiedBy>
  <cp:revision>266</cp:revision>
  <dcterms:created xsi:type="dcterms:W3CDTF">2017-03-10T16:10:22Z</dcterms:created>
  <dcterms:modified xsi:type="dcterms:W3CDTF">2018-05-24T10:33:23Z</dcterms:modified>
</cp:coreProperties>
</file>